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8" r:id="rId2"/>
  </p:sldMasterIdLst>
  <p:notesMasterIdLst>
    <p:notesMasterId r:id="rId16"/>
  </p:notesMasterIdLst>
  <p:handoutMasterIdLst>
    <p:handoutMasterId r:id="rId17"/>
  </p:handoutMasterIdLst>
  <p:sldIdLst>
    <p:sldId id="1247" r:id="rId3"/>
    <p:sldId id="1322" r:id="rId4"/>
    <p:sldId id="1315" r:id="rId5"/>
    <p:sldId id="1312" r:id="rId6"/>
    <p:sldId id="1317" r:id="rId7"/>
    <p:sldId id="1323" r:id="rId8"/>
    <p:sldId id="1324" r:id="rId9"/>
    <p:sldId id="1318" r:id="rId10"/>
    <p:sldId id="1301" r:id="rId11"/>
    <p:sldId id="1310" r:id="rId12"/>
    <p:sldId id="1325" r:id="rId13"/>
    <p:sldId id="1321" r:id="rId14"/>
    <p:sldId id="1320" r:id="rId15"/>
  </p:sldIdLst>
  <p:sldSz cx="24385588" cy="13717588"/>
  <p:notesSz cx="6858000" cy="9144000"/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C4"/>
    <a:srgbClr val="EACB24"/>
    <a:srgbClr val="2EE0B6"/>
    <a:srgbClr val="3F3D33"/>
    <a:srgbClr val="000000"/>
    <a:srgbClr val="DBF5F9"/>
    <a:srgbClr val="C19B69"/>
    <a:srgbClr val="46420F"/>
    <a:srgbClr val="605B17"/>
    <a:srgbClr val="948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9164" autoAdjust="0"/>
    <p:restoredTop sz="93545" autoAdjust="0"/>
  </p:normalViewPr>
  <p:slideViewPr>
    <p:cSldViewPr>
      <p:cViewPr>
        <p:scale>
          <a:sx n="50" d="100"/>
          <a:sy n="50" d="100"/>
        </p:scale>
        <p:origin x="-616" y="-488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6"/>
    </p:cViewPr>
  </p:sorterViewPr>
  <p:notesViewPr>
    <p:cSldViewPr>
      <p:cViewPr varScale="1">
        <p:scale>
          <a:sx n="110" d="100"/>
          <a:sy n="110" d="100"/>
        </p:scale>
        <p:origin x="51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pPr/>
              <a:t>02/02/18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pPr/>
              <a:t>02/02/18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504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5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6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6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85588" cy="13699553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sz="800"/>
            </a:lvl1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0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15464977" y="4735627"/>
            <a:ext cx="8737225" cy="872139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24"/>
          </p:nvPr>
        </p:nvSpPr>
        <p:spPr>
          <a:xfrm>
            <a:off x="10923091" y="9371444"/>
            <a:ext cx="8654671" cy="4319495"/>
          </a:xfrm>
          <a:custGeom>
            <a:avLst/>
            <a:gdLst>
              <a:gd name="connsiteX0" fmla="*/ 4030011 w 8060022"/>
              <a:gd name="connsiteY0" fmla="*/ 0 h 4022709"/>
              <a:gd name="connsiteX1" fmla="*/ 8060022 w 8060022"/>
              <a:gd name="connsiteY1" fmla="*/ 4022709 h 4022709"/>
              <a:gd name="connsiteX2" fmla="*/ 0 w 8060022"/>
              <a:gd name="connsiteY2" fmla="*/ 4022709 h 4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0022" h="4022709">
                <a:moveTo>
                  <a:pt x="4030011" y="0"/>
                </a:moveTo>
                <a:lnTo>
                  <a:pt x="8060022" y="4022709"/>
                </a:lnTo>
                <a:lnTo>
                  <a:pt x="0" y="4022709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Рисунок 14"/>
          <p:cNvSpPr>
            <a:spLocks noGrp="1"/>
          </p:cNvSpPr>
          <p:nvPr>
            <p:ph type="pic" sz="quarter" idx="25"/>
          </p:nvPr>
        </p:nvSpPr>
        <p:spPr>
          <a:xfrm>
            <a:off x="20126925" y="234058"/>
            <a:ext cx="4235221" cy="8455094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Полилиния 9"/>
          <p:cNvSpPr/>
          <p:nvPr userDrawn="1"/>
        </p:nvSpPr>
        <p:spPr>
          <a:xfrm rot="2700000">
            <a:off x="16885081" y="-2950383"/>
            <a:ext cx="5836283" cy="5836283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9025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5"/>
          <p:cNvSpPr>
            <a:spLocks noGrp="1"/>
          </p:cNvSpPr>
          <p:nvPr>
            <p:ph type="pic" sz="quarter" idx="17"/>
          </p:nvPr>
        </p:nvSpPr>
        <p:spPr>
          <a:xfrm>
            <a:off x="15541470" y="126458"/>
            <a:ext cx="8737225" cy="872139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0917030" y="4762276"/>
            <a:ext cx="8737225" cy="872139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21"/>
          </p:nvPr>
        </p:nvSpPr>
        <p:spPr>
          <a:xfrm>
            <a:off x="6375144" y="9398093"/>
            <a:ext cx="8654671" cy="4319495"/>
          </a:xfrm>
          <a:custGeom>
            <a:avLst/>
            <a:gdLst>
              <a:gd name="connsiteX0" fmla="*/ 4030011 w 8060022"/>
              <a:gd name="connsiteY0" fmla="*/ 0 h 4022709"/>
              <a:gd name="connsiteX1" fmla="*/ 8060022 w 8060022"/>
              <a:gd name="connsiteY1" fmla="*/ 4022709 h 4022709"/>
              <a:gd name="connsiteX2" fmla="*/ 0 w 8060022"/>
              <a:gd name="connsiteY2" fmla="*/ 4022709 h 4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0022" h="4022709">
                <a:moveTo>
                  <a:pt x="4030011" y="0"/>
                </a:moveTo>
                <a:lnTo>
                  <a:pt x="8060022" y="4022709"/>
                </a:lnTo>
                <a:lnTo>
                  <a:pt x="0" y="4022709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6" hasCustomPrompt="1"/>
          </p:nvPr>
        </p:nvSpPr>
        <p:spPr>
          <a:xfrm>
            <a:off x="20214476" y="0"/>
            <a:ext cx="4219678" cy="4212032"/>
          </a:xfrm>
          <a:custGeom>
            <a:avLst/>
            <a:gdLst>
              <a:gd name="connsiteX0" fmla="*/ 0 w 4219678"/>
              <a:gd name="connsiteY0" fmla="*/ 0 h 4212032"/>
              <a:gd name="connsiteX1" fmla="*/ 4219678 w 4219678"/>
              <a:gd name="connsiteY1" fmla="*/ 0 h 4212032"/>
              <a:gd name="connsiteX2" fmla="*/ 4219678 w 4219678"/>
              <a:gd name="connsiteY2" fmla="*/ 4212032 h 421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678" h="4212032">
                <a:moveTo>
                  <a:pt x="0" y="0"/>
                </a:moveTo>
                <a:lnTo>
                  <a:pt x="4219678" y="0"/>
                </a:lnTo>
                <a:lnTo>
                  <a:pt x="4219678" y="4212032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sz="800"/>
            </a:lvl1pPr>
          </a:lstStyle>
          <a:p>
            <a:pPr algn="ctr"/>
            <a:r>
              <a:rPr lang="ru-RU" dirty="0"/>
              <a:t> </a:t>
            </a:r>
          </a:p>
        </p:txBody>
      </p:sp>
      <p:sp>
        <p:nvSpPr>
          <p:cNvPr id="12" name="Полилиния 11"/>
          <p:cNvSpPr/>
          <p:nvPr userDrawn="1"/>
        </p:nvSpPr>
        <p:spPr>
          <a:xfrm rot="13500000">
            <a:off x="16991941" y="10799446"/>
            <a:ext cx="5836283" cy="5836283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57904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5"/>
          <p:cNvSpPr>
            <a:spLocks noGrp="1"/>
          </p:cNvSpPr>
          <p:nvPr>
            <p:ph type="pic" sz="quarter" idx="17"/>
          </p:nvPr>
        </p:nvSpPr>
        <p:spPr>
          <a:xfrm>
            <a:off x="15541470" y="126458"/>
            <a:ext cx="8737225" cy="872139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0917030" y="4762276"/>
            <a:ext cx="8737225" cy="872139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1"/>
          </p:nvPr>
        </p:nvSpPr>
        <p:spPr>
          <a:xfrm>
            <a:off x="15582746" y="9343618"/>
            <a:ext cx="8654671" cy="4319495"/>
          </a:xfrm>
          <a:custGeom>
            <a:avLst/>
            <a:gdLst>
              <a:gd name="connsiteX0" fmla="*/ 4030011 w 8060022"/>
              <a:gd name="connsiteY0" fmla="*/ 0 h 4022709"/>
              <a:gd name="connsiteX1" fmla="*/ 8060022 w 8060022"/>
              <a:gd name="connsiteY1" fmla="*/ 4022709 h 4022709"/>
              <a:gd name="connsiteX2" fmla="*/ 0 w 8060022"/>
              <a:gd name="connsiteY2" fmla="*/ 4022709 h 4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0022" h="4022709">
                <a:moveTo>
                  <a:pt x="4030011" y="0"/>
                </a:moveTo>
                <a:lnTo>
                  <a:pt x="8060022" y="4022709"/>
                </a:lnTo>
                <a:lnTo>
                  <a:pt x="0" y="4022709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23" hasCustomPrompt="1"/>
          </p:nvPr>
        </p:nvSpPr>
        <p:spPr>
          <a:xfrm>
            <a:off x="10956146" y="1"/>
            <a:ext cx="8548503" cy="4266507"/>
          </a:xfrm>
          <a:custGeom>
            <a:avLst/>
            <a:gdLst>
              <a:gd name="connsiteX0" fmla="*/ 0 w 8548503"/>
              <a:gd name="connsiteY0" fmla="*/ 0 h 4266507"/>
              <a:gd name="connsiteX1" fmla="*/ 8548503 w 8548503"/>
              <a:gd name="connsiteY1" fmla="*/ 0 h 4266507"/>
              <a:gd name="connsiteX2" fmla="*/ 4274252 w 8548503"/>
              <a:gd name="connsiteY2" fmla="*/ 4266507 h 426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8503" h="4266507">
                <a:moveTo>
                  <a:pt x="0" y="0"/>
                </a:moveTo>
                <a:lnTo>
                  <a:pt x="8548503" y="0"/>
                </a:lnTo>
                <a:lnTo>
                  <a:pt x="4274252" y="426650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sz="800"/>
            </a:lvl1pPr>
          </a:lstStyle>
          <a:p>
            <a:pPr algn="ctr"/>
            <a:r>
              <a:rPr lang="ru-RU" dirty="0"/>
              <a:t> </a:t>
            </a:r>
          </a:p>
        </p:txBody>
      </p:sp>
      <p:sp>
        <p:nvSpPr>
          <p:cNvPr id="17" name="Полилиния 16"/>
          <p:cNvSpPr/>
          <p:nvPr userDrawn="1"/>
        </p:nvSpPr>
        <p:spPr>
          <a:xfrm rot="18900000">
            <a:off x="11335942" y="3040566"/>
            <a:ext cx="2991944" cy="299194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8898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5"/>
          <p:cNvSpPr>
            <a:spLocks noGrp="1"/>
          </p:cNvSpPr>
          <p:nvPr>
            <p:ph type="pic" sz="quarter" idx="17"/>
          </p:nvPr>
        </p:nvSpPr>
        <p:spPr>
          <a:xfrm>
            <a:off x="10840537" y="126458"/>
            <a:ext cx="8737225" cy="872139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0"/>
          </p:nvPr>
        </p:nvSpPr>
        <p:spPr>
          <a:xfrm>
            <a:off x="6216097" y="4762276"/>
            <a:ext cx="8737225" cy="872139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21"/>
          </p:nvPr>
        </p:nvSpPr>
        <p:spPr>
          <a:xfrm>
            <a:off x="1674211" y="9398093"/>
            <a:ext cx="8654671" cy="4319495"/>
          </a:xfrm>
          <a:custGeom>
            <a:avLst/>
            <a:gdLst>
              <a:gd name="connsiteX0" fmla="*/ 4030011 w 8060022"/>
              <a:gd name="connsiteY0" fmla="*/ 0 h 4022709"/>
              <a:gd name="connsiteX1" fmla="*/ 8060022 w 8060022"/>
              <a:gd name="connsiteY1" fmla="*/ 4022709 h 4022709"/>
              <a:gd name="connsiteX2" fmla="*/ 0 w 8060022"/>
              <a:gd name="connsiteY2" fmla="*/ 4022709 h 4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0022" h="4022709">
                <a:moveTo>
                  <a:pt x="4030011" y="0"/>
                </a:moveTo>
                <a:lnTo>
                  <a:pt x="8060022" y="4022709"/>
                </a:lnTo>
                <a:lnTo>
                  <a:pt x="0" y="4022709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15464977" y="4735627"/>
            <a:ext cx="8737225" cy="872139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Рисунок 14"/>
          <p:cNvSpPr>
            <a:spLocks noGrp="1"/>
          </p:cNvSpPr>
          <p:nvPr>
            <p:ph type="pic" sz="quarter" idx="25"/>
          </p:nvPr>
        </p:nvSpPr>
        <p:spPr>
          <a:xfrm>
            <a:off x="20126925" y="234058"/>
            <a:ext cx="4235221" cy="8455094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5" name="Полилиния 24"/>
          <p:cNvSpPr/>
          <p:nvPr userDrawn="1"/>
        </p:nvSpPr>
        <p:spPr>
          <a:xfrm>
            <a:off x="10923091" y="9371444"/>
            <a:ext cx="8654671" cy="4319495"/>
          </a:xfrm>
          <a:custGeom>
            <a:avLst/>
            <a:gdLst>
              <a:gd name="connsiteX0" fmla="*/ 4327335 w 8654671"/>
              <a:gd name="connsiteY0" fmla="*/ 0 h 4319495"/>
              <a:gd name="connsiteX1" fmla="*/ 8654671 w 8654671"/>
              <a:gd name="connsiteY1" fmla="*/ 4319495 h 4319495"/>
              <a:gd name="connsiteX2" fmla="*/ 0 w 8654671"/>
              <a:gd name="connsiteY2" fmla="*/ 4319495 h 43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54671" h="4319495">
                <a:moveTo>
                  <a:pt x="4327335" y="0"/>
                </a:moveTo>
                <a:lnTo>
                  <a:pt x="8654671" y="4319495"/>
                </a:lnTo>
                <a:lnTo>
                  <a:pt x="0" y="43194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5891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5"/>
          <p:cNvSpPr>
            <a:spLocks noGrp="1"/>
          </p:cNvSpPr>
          <p:nvPr>
            <p:ph type="pic" sz="quarter" idx="18"/>
          </p:nvPr>
        </p:nvSpPr>
        <p:spPr>
          <a:xfrm>
            <a:off x="10523611" y="3762450"/>
            <a:ext cx="6357061" cy="6345541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86901" y="2045527"/>
            <a:ext cx="9845653" cy="982781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9" name="Рисунок 15"/>
          <p:cNvSpPr>
            <a:spLocks noGrp="1"/>
          </p:cNvSpPr>
          <p:nvPr>
            <p:ph type="pic" sz="quarter" idx="21"/>
          </p:nvPr>
        </p:nvSpPr>
        <p:spPr>
          <a:xfrm>
            <a:off x="7205346" y="442441"/>
            <a:ext cx="6211584" cy="620032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3" name="Рисунок 15"/>
          <p:cNvSpPr>
            <a:spLocks noGrp="1"/>
          </p:cNvSpPr>
          <p:nvPr>
            <p:ph type="pic" sz="quarter" idx="22"/>
          </p:nvPr>
        </p:nvSpPr>
        <p:spPr>
          <a:xfrm>
            <a:off x="7205346" y="7218834"/>
            <a:ext cx="6211584" cy="620032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593394" y="12714176"/>
            <a:ext cx="5383718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651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7800306" y="7549384"/>
            <a:ext cx="8136904" cy="812215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8"/>
          </p:nvPr>
        </p:nvSpPr>
        <p:spPr>
          <a:xfrm>
            <a:off x="7800306" y="-1062086"/>
            <a:ext cx="8136904" cy="812215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20"/>
          </p:nvPr>
        </p:nvSpPr>
        <p:spPr>
          <a:xfrm>
            <a:off x="-840654" y="7549384"/>
            <a:ext cx="8136904" cy="812215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2"/>
          </p:nvPr>
        </p:nvSpPr>
        <p:spPr>
          <a:xfrm>
            <a:off x="-823830" y="-1062086"/>
            <a:ext cx="8136904" cy="812215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3496293" y="3243649"/>
            <a:ext cx="8136904" cy="812215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 rot="18900000">
            <a:off x="-826651" y="5808756"/>
            <a:ext cx="2991944" cy="299194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593394" y="12714176"/>
            <a:ext cx="5383718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297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5149995" y="7059034"/>
            <a:ext cx="6724714" cy="671252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2"/>
          </p:nvPr>
        </p:nvSpPr>
        <p:spPr>
          <a:xfrm>
            <a:off x="1607618" y="3536540"/>
            <a:ext cx="6724714" cy="671252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3"/>
          </p:nvPr>
        </p:nvSpPr>
        <p:spPr>
          <a:xfrm>
            <a:off x="8692372" y="3536540"/>
            <a:ext cx="6724714" cy="671252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 rot="2700000">
            <a:off x="6101266" y="930962"/>
            <a:ext cx="4839629" cy="4839629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593394" y="12714176"/>
            <a:ext cx="5383718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641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7440266" y="2682330"/>
            <a:ext cx="8136904" cy="812215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593394" y="12714176"/>
            <a:ext cx="5383718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14876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9326098" cy="10387186"/>
          </a:xfrm>
          <a:custGeom>
            <a:avLst/>
            <a:gdLst>
              <a:gd name="connsiteX0" fmla="*/ 0 w 8637233"/>
              <a:gd name="connsiteY0" fmla="*/ 0 h 9619945"/>
              <a:gd name="connsiteX1" fmla="*/ 5156509 w 8637233"/>
              <a:gd name="connsiteY1" fmla="*/ 0 h 9619945"/>
              <a:gd name="connsiteX2" fmla="*/ 8637233 w 8637233"/>
              <a:gd name="connsiteY2" fmla="*/ 3474418 h 9619945"/>
              <a:gd name="connsiteX3" fmla="*/ 2480550 w 8637233"/>
              <a:gd name="connsiteY3" fmla="*/ 9619945 h 9619945"/>
              <a:gd name="connsiteX4" fmla="*/ 0 w 8637233"/>
              <a:gd name="connsiteY4" fmla="*/ 7143890 h 961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233" h="9619945">
                <a:moveTo>
                  <a:pt x="0" y="0"/>
                </a:moveTo>
                <a:lnTo>
                  <a:pt x="5156509" y="0"/>
                </a:lnTo>
                <a:lnTo>
                  <a:pt x="8637233" y="3474418"/>
                </a:lnTo>
                <a:lnTo>
                  <a:pt x="2480550" y="9619945"/>
                </a:lnTo>
                <a:lnTo>
                  <a:pt x="0" y="714389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Полилиния 16"/>
          <p:cNvSpPr/>
          <p:nvPr userDrawn="1"/>
        </p:nvSpPr>
        <p:spPr>
          <a:xfrm>
            <a:off x="6044033" y="-1"/>
            <a:ext cx="7084865" cy="3536013"/>
          </a:xfrm>
          <a:custGeom>
            <a:avLst/>
            <a:gdLst>
              <a:gd name="connsiteX0" fmla="*/ 0 w 6561547"/>
              <a:gd name="connsiteY0" fmla="*/ 0 h 3274828"/>
              <a:gd name="connsiteX1" fmla="*/ 6561547 w 6561547"/>
              <a:gd name="connsiteY1" fmla="*/ 0 h 3274828"/>
              <a:gd name="connsiteX2" fmla="*/ 3280774 w 6561547"/>
              <a:gd name="connsiteY2" fmla="*/ 3274828 h 3274828"/>
              <a:gd name="connsiteX3" fmla="*/ 0 w 6561547"/>
              <a:gd name="connsiteY3" fmla="*/ 0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1547" h="3274828">
                <a:moveTo>
                  <a:pt x="0" y="0"/>
                </a:moveTo>
                <a:lnTo>
                  <a:pt x="6561547" y="0"/>
                </a:lnTo>
                <a:lnTo>
                  <a:pt x="3280774" y="32748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593394" y="12714176"/>
            <a:ext cx="5383718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16002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2011224" y="0"/>
            <a:ext cx="20634911" cy="1029875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Полилиния 9"/>
          <p:cNvSpPr/>
          <p:nvPr userDrawn="1"/>
        </p:nvSpPr>
        <p:spPr>
          <a:xfrm rot="2700000">
            <a:off x="10678077" y="-1650603"/>
            <a:ext cx="3301204" cy="3301205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8875019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21386" y="6421310"/>
            <a:ext cx="5471963" cy="5406036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987554" y="7622299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6421310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517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87141" y="12714176"/>
            <a:ext cx="5689971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7546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 userDrawn="1"/>
        </p:nvSpPr>
        <p:spPr>
          <a:xfrm>
            <a:off x="2667332" y="4050480"/>
            <a:ext cx="19334209" cy="9667108"/>
          </a:xfrm>
          <a:custGeom>
            <a:avLst/>
            <a:gdLst>
              <a:gd name="connsiteX0" fmla="*/ 9667107 w 19334209"/>
              <a:gd name="connsiteY0" fmla="*/ 0 h 9667108"/>
              <a:gd name="connsiteX1" fmla="*/ 19334209 w 19334209"/>
              <a:gd name="connsiteY1" fmla="*/ 9667108 h 9667108"/>
              <a:gd name="connsiteX2" fmla="*/ 13018747 w 19334209"/>
              <a:gd name="connsiteY2" fmla="*/ 9667108 h 9667108"/>
              <a:gd name="connsiteX3" fmla="*/ 9667108 w 19334209"/>
              <a:gd name="connsiteY3" fmla="*/ 6315466 h 9667108"/>
              <a:gd name="connsiteX4" fmla="*/ 6315466 w 19334209"/>
              <a:gd name="connsiteY4" fmla="*/ 9667108 h 9667108"/>
              <a:gd name="connsiteX5" fmla="*/ 0 w 19334209"/>
              <a:gd name="connsiteY5" fmla="*/ 9667108 h 96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4209" h="9667108">
                <a:moveTo>
                  <a:pt x="9667107" y="0"/>
                </a:moveTo>
                <a:lnTo>
                  <a:pt x="19334209" y="9667108"/>
                </a:lnTo>
                <a:lnTo>
                  <a:pt x="13018747" y="9667108"/>
                </a:lnTo>
                <a:lnTo>
                  <a:pt x="9667108" y="6315466"/>
                </a:lnTo>
                <a:lnTo>
                  <a:pt x="6315466" y="9667108"/>
                </a:lnTo>
                <a:lnTo>
                  <a:pt x="0" y="96671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2011224" y="0"/>
            <a:ext cx="20634911" cy="1029875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Полилиния 9"/>
          <p:cNvSpPr/>
          <p:nvPr userDrawn="1"/>
        </p:nvSpPr>
        <p:spPr>
          <a:xfrm rot="2700000">
            <a:off x="11735136" y="-639958"/>
            <a:ext cx="1187086" cy="1187086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599469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21386" y="6066706"/>
            <a:ext cx="5471963" cy="3096344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94597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 userDrawn="1"/>
        </p:nvSpPr>
        <p:spPr>
          <a:xfrm>
            <a:off x="-684500" y="438176"/>
            <a:ext cx="26558814" cy="13279412"/>
          </a:xfrm>
          <a:custGeom>
            <a:avLst/>
            <a:gdLst>
              <a:gd name="connsiteX0" fmla="*/ 9667107 w 19334209"/>
              <a:gd name="connsiteY0" fmla="*/ 0 h 9667108"/>
              <a:gd name="connsiteX1" fmla="*/ 19334209 w 19334209"/>
              <a:gd name="connsiteY1" fmla="*/ 9667108 h 9667108"/>
              <a:gd name="connsiteX2" fmla="*/ 13018747 w 19334209"/>
              <a:gd name="connsiteY2" fmla="*/ 9667108 h 9667108"/>
              <a:gd name="connsiteX3" fmla="*/ 9667108 w 19334209"/>
              <a:gd name="connsiteY3" fmla="*/ 6315466 h 9667108"/>
              <a:gd name="connsiteX4" fmla="*/ 6315466 w 19334209"/>
              <a:gd name="connsiteY4" fmla="*/ 9667108 h 9667108"/>
              <a:gd name="connsiteX5" fmla="*/ 0 w 19334209"/>
              <a:gd name="connsiteY5" fmla="*/ 9667108 h 96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4209" h="9667108">
                <a:moveTo>
                  <a:pt x="9667107" y="0"/>
                </a:moveTo>
                <a:lnTo>
                  <a:pt x="19334209" y="9667108"/>
                </a:lnTo>
                <a:lnTo>
                  <a:pt x="13018747" y="9667108"/>
                </a:lnTo>
                <a:lnTo>
                  <a:pt x="9667108" y="6315466"/>
                </a:lnTo>
                <a:lnTo>
                  <a:pt x="6315466" y="9667108"/>
                </a:lnTo>
                <a:lnTo>
                  <a:pt x="0" y="96671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13200906" y="0"/>
            <a:ext cx="16273808" cy="812215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4304200 w 20634911"/>
              <a:gd name="connsiteY2" fmla="*/ 0 h 10298758"/>
              <a:gd name="connsiteX3" fmla="*/ 20634911 w 20634911"/>
              <a:gd name="connsiteY3" fmla="*/ 0 h 10298758"/>
              <a:gd name="connsiteX4" fmla="*/ 10317454 w 20634911"/>
              <a:gd name="connsiteY4" fmla="*/ 10298758 h 10298758"/>
              <a:gd name="connsiteX5" fmla="*/ 0 w 20634911"/>
              <a:gd name="connsiteY5" fmla="*/ 0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69394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10680625" y="0"/>
            <a:ext cx="13393489" cy="668460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7593394" y="226585"/>
            <a:ext cx="6784783" cy="13544977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Полилиния 7"/>
          <p:cNvSpPr/>
          <p:nvPr userDrawn="1"/>
        </p:nvSpPr>
        <p:spPr>
          <a:xfrm rot="13500000">
            <a:off x="16392062" y="10663670"/>
            <a:ext cx="6107834" cy="6107835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8692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10680625" y="0"/>
            <a:ext cx="13393489" cy="668460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6" hasCustomPrompt="1"/>
          </p:nvPr>
        </p:nvSpPr>
        <p:spPr>
          <a:xfrm>
            <a:off x="10652004" y="7004412"/>
            <a:ext cx="13450730" cy="6713177"/>
          </a:xfrm>
          <a:custGeom>
            <a:avLst/>
            <a:gdLst>
              <a:gd name="connsiteX0" fmla="*/ 6725364 w 13450730"/>
              <a:gd name="connsiteY0" fmla="*/ 0 h 6713177"/>
              <a:gd name="connsiteX1" fmla="*/ 13450730 w 13450730"/>
              <a:gd name="connsiteY1" fmla="*/ 6713177 h 6713177"/>
              <a:gd name="connsiteX2" fmla="*/ 0 w 13450730"/>
              <a:gd name="connsiteY2" fmla="*/ 6713177 h 671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0730" h="6713177">
                <a:moveTo>
                  <a:pt x="6725364" y="0"/>
                </a:moveTo>
                <a:lnTo>
                  <a:pt x="13450730" y="6713177"/>
                </a:lnTo>
                <a:lnTo>
                  <a:pt x="0" y="671317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sz="800"/>
            </a:lvl1pPr>
          </a:lstStyle>
          <a:p>
            <a:pPr algn="ctr"/>
            <a:r>
              <a:rPr lang="ru-RU" dirty="0"/>
              <a:t> </a:t>
            </a:r>
          </a:p>
        </p:txBody>
      </p:sp>
      <p:sp>
        <p:nvSpPr>
          <p:cNvPr id="8" name="Полилиния 7"/>
          <p:cNvSpPr/>
          <p:nvPr userDrawn="1"/>
        </p:nvSpPr>
        <p:spPr>
          <a:xfrm rot="8100000">
            <a:off x="19868626" y="2327550"/>
            <a:ext cx="9033923" cy="903392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0890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 userDrawn="1"/>
        </p:nvSpPr>
        <p:spPr>
          <a:xfrm rot="10800000">
            <a:off x="283392" y="6983026"/>
            <a:ext cx="13493578" cy="6734562"/>
          </a:xfrm>
          <a:custGeom>
            <a:avLst/>
            <a:gdLst>
              <a:gd name="connsiteX0" fmla="*/ 0 w 6561547"/>
              <a:gd name="connsiteY0" fmla="*/ 0 h 3274828"/>
              <a:gd name="connsiteX1" fmla="*/ 6561547 w 6561547"/>
              <a:gd name="connsiteY1" fmla="*/ 0 h 3274828"/>
              <a:gd name="connsiteX2" fmla="*/ 3280774 w 6561547"/>
              <a:gd name="connsiteY2" fmla="*/ 3274828 h 3274828"/>
              <a:gd name="connsiteX3" fmla="*/ 0 w 6561547"/>
              <a:gd name="connsiteY3" fmla="*/ 0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1547" h="3274828">
                <a:moveTo>
                  <a:pt x="0" y="0"/>
                </a:moveTo>
                <a:lnTo>
                  <a:pt x="6561547" y="0"/>
                </a:lnTo>
                <a:lnTo>
                  <a:pt x="3280774" y="32748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17"/>
          </p:nvPr>
        </p:nvSpPr>
        <p:spPr>
          <a:xfrm flipH="1">
            <a:off x="0" y="0"/>
            <a:ext cx="6784783" cy="13544977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528017" y="-1"/>
            <a:ext cx="12888913" cy="6432777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593394" y="12714176"/>
            <a:ext cx="5383718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40162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10680625" y="0"/>
            <a:ext cx="13393489" cy="668460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7793387" y="77028"/>
            <a:ext cx="6784783" cy="13544977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6" hasCustomPrompt="1"/>
          </p:nvPr>
        </p:nvSpPr>
        <p:spPr>
          <a:xfrm>
            <a:off x="10652004" y="7004412"/>
            <a:ext cx="13450730" cy="6713177"/>
          </a:xfrm>
          <a:custGeom>
            <a:avLst/>
            <a:gdLst>
              <a:gd name="connsiteX0" fmla="*/ 6725364 w 13450730"/>
              <a:gd name="connsiteY0" fmla="*/ 0 h 6713177"/>
              <a:gd name="connsiteX1" fmla="*/ 13450730 w 13450730"/>
              <a:gd name="connsiteY1" fmla="*/ 6713177 h 6713177"/>
              <a:gd name="connsiteX2" fmla="*/ 0 w 13450730"/>
              <a:gd name="connsiteY2" fmla="*/ 6713177 h 671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0730" h="6713177">
                <a:moveTo>
                  <a:pt x="6725364" y="0"/>
                </a:moveTo>
                <a:lnTo>
                  <a:pt x="13450730" y="6713177"/>
                </a:lnTo>
                <a:lnTo>
                  <a:pt x="0" y="671317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sz="800"/>
            </a:lvl1pPr>
          </a:lstStyle>
          <a:p>
            <a:pPr algn="ctr"/>
            <a:r>
              <a:rPr lang="ru-RU" dirty="0"/>
              <a:t> </a:t>
            </a:r>
          </a:p>
        </p:txBody>
      </p:sp>
      <p:sp>
        <p:nvSpPr>
          <p:cNvPr id="9" name="Полилиния 8"/>
          <p:cNvSpPr/>
          <p:nvPr userDrawn="1"/>
        </p:nvSpPr>
        <p:spPr>
          <a:xfrm rot="18900000">
            <a:off x="13493663" y="5481665"/>
            <a:ext cx="2771181" cy="2771181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12365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/>
          <p:cNvSpPr>
            <a:spLocks noGrp="1"/>
          </p:cNvSpPr>
          <p:nvPr>
            <p:ph type="pic" sz="quarter" idx="17" hasCustomPrompt="1"/>
          </p:nvPr>
        </p:nvSpPr>
        <p:spPr>
          <a:xfrm>
            <a:off x="9965959" y="0"/>
            <a:ext cx="14419629" cy="13717588"/>
          </a:xfrm>
          <a:custGeom>
            <a:avLst/>
            <a:gdLst>
              <a:gd name="connsiteX0" fmla="*/ 307366 w 14419629"/>
              <a:gd name="connsiteY0" fmla="*/ 0 h 13717588"/>
              <a:gd name="connsiteX1" fmla="*/ 6841464 w 14419629"/>
              <a:gd name="connsiteY1" fmla="*/ 0 h 13717588"/>
              <a:gd name="connsiteX2" fmla="*/ 10397131 w 14419629"/>
              <a:gd name="connsiteY2" fmla="*/ 3549226 h 13717588"/>
              <a:gd name="connsiteX3" fmla="*/ 13952799 w 14419629"/>
              <a:gd name="connsiteY3" fmla="*/ 0 h 13717588"/>
              <a:gd name="connsiteX4" fmla="*/ 14419629 w 14419629"/>
              <a:gd name="connsiteY4" fmla="*/ 0 h 13717588"/>
              <a:gd name="connsiteX5" fmla="*/ 14419629 w 14419629"/>
              <a:gd name="connsiteY5" fmla="*/ 13717588 h 13717588"/>
              <a:gd name="connsiteX6" fmla="*/ 13971383 w 14419629"/>
              <a:gd name="connsiteY6" fmla="*/ 13717588 h 13717588"/>
              <a:gd name="connsiteX7" fmla="*/ 10252739 w 14419629"/>
              <a:gd name="connsiteY7" fmla="*/ 10005683 h 13717588"/>
              <a:gd name="connsiteX8" fmla="*/ 6534096 w 14419629"/>
              <a:gd name="connsiteY8" fmla="*/ 13717588 h 13717588"/>
              <a:gd name="connsiteX9" fmla="*/ 0 w 14419629"/>
              <a:gd name="connsiteY9" fmla="*/ 13717588 h 13717588"/>
              <a:gd name="connsiteX10" fmla="*/ 7024924 w 14419629"/>
              <a:gd name="connsiteY10" fmla="*/ 6705391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9629" h="13717588">
                <a:moveTo>
                  <a:pt x="307366" y="0"/>
                </a:moveTo>
                <a:lnTo>
                  <a:pt x="6841464" y="0"/>
                </a:lnTo>
                <a:lnTo>
                  <a:pt x="10397131" y="3549226"/>
                </a:lnTo>
                <a:lnTo>
                  <a:pt x="13952799" y="0"/>
                </a:lnTo>
                <a:lnTo>
                  <a:pt x="14419629" y="0"/>
                </a:lnTo>
                <a:lnTo>
                  <a:pt x="14419629" y="13717588"/>
                </a:lnTo>
                <a:lnTo>
                  <a:pt x="13971383" y="13717588"/>
                </a:lnTo>
                <a:lnTo>
                  <a:pt x="10252739" y="10005683"/>
                </a:lnTo>
                <a:lnTo>
                  <a:pt x="6534096" y="13717588"/>
                </a:lnTo>
                <a:lnTo>
                  <a:pt x="0" y="13717588"/>
                </a:lnTo>
                <a:lnTo>
                  <a:pt x="7024924" y="6705391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sz="800"/>
            </a:lvl1pPr>
          </a:lstStyle>
          <a:p>
            <a:pPr algn="ctr"/>
            <a:r>
              <a:rPr lang="ru-RU" dirty="0"/>
              <a:t> </a:t>
            </a:r>
          </a:p>
        </p:txBody>
      </p:sp>
      <p:sp>
        <p:nvSpPr>
          <p:cNvPr id="7" name="Полилиния 6"/>
          <p:cNvSpPr/>
          <p:nvPr userDrawn="1"/>
        </p:nvSpPr>
        <p:spPr>
          <a:xfrm rot="18900000">
            <a:off x="13024146" y="5317088"/>
            <a:ext cx="2771181" cy="2771181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77585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9646" y="0"/>
            <a:ext cx="14419629" cy="13717588"/>
          </a:xfrm>
          <a:custGeom>
            <a:avLst/>
            <a:gdLst>
              <a:gd name="connsiteX0" fmla="*/ 307366 w 14419629"/>
              <a:gd name="connsiteY0" fmla="*/ 0 h 13717588"/>
              <a:gd name="connsiteX1" fmla="*/ 6841464 w 14419629"/>
              <a:gd name="connsiteY1" fmla="*/ 0 h 13717588"/>
              <a:gd name="connsiteX2" fmla="*/ 10397131 w 14419629"/>
              <a:gd name="connsiteY2" fmla="*/ 3549226 h 13717588"/>
              <a:gd name="connsiteX3" fmla="*/ 13952799 w 14419629"/>
              <a:gd name="connsiteY3" fmla="*/ 0 h 13717588"/>
              <a:gd name="connsiteX4" fmla="*/ 14419629 w 14419629"/>
              <a:gd name="connsiteY4" fmla="*/ 0 h 13717588"/>
              <a:gd name="connsiteX5" fmla="*/ 14419629 w 14419629"/>
              <a:gd name="connsiteY5" fmla="*/ 13717588 h 13717588"/>
              <a:gd name="connsiteX6" fmla="*/ 13971383 w 14419629"/>
              <a:gd name="connsiteY6" fmla="*/ 13717588 h 13717588"/>
              <a:gd name="connsiteX7" fmla="*/ 10252739 w 14419629"/>
              <a:gd name="connsiteY7" fmla="*/ 10005683 h 13717588"/>
              <a:gd name="connsiteX8" fmla="*/ 6534096 w 14419629"/>
              <a:gd name="connsiteY8" fmla="*/ 13717588 h 13717588"/>
              <a:gd name="connsiteX9" fmla="*/ 0 w 14419629"/>
              <a:gd name="connsiteY9" fmla="*/ 13717588 h 13717588"/>
              <a:gd name="connsiteX10" fmla="*/ 7024924 w 14419629"/>
              <a:gd name="connsiteY10" fmla="*/ 6705391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9629" h="13717588">
                <a:moveTo>
                  <a:pt x="307366" y="0"/>
                </a:moveTo>
                <a:lnTo>
                  <a:pt x="6841464" y="0"/>
                </a:lnTo>
                <a:lnTo>
                  <a:pt x="10397131" y="3549226"/>
                </a:lnTo>
                <a:lnTo>
                  <a:pt x="13952799" y="0"/>
                </a:lnTo>
                <a:lnTo>
                  <a:pt x="14419629" y="0"/>
                </a:lnTo>
                <a:lnTo>
                  <a:pt x="14419629" y="13717588"/>
                </a:lnTo>
                <a:lnTo>
                  <a:pt x="13971383" y="13717588"/>
                </a:lnTo>
                <a:lnTo>
                  <a:pt x="10252739" y="10005683"/>
                </a:lnTo>
                <a:lnTo>
                  <a:pt x="6534096" y="13717588"/>
                </a:lnTo>
                <a:lnTo>
                  <a:pt x="0" y="13717588"/>
                </a:lnTo>
                <a:lnTo>
                  <a:pt x="7024924" y="6705391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sz="800"/>
            </a:lvl1pPr>
          </a:lstStyle>
          <a:p>
            <a:pPr algn="ctr"/>
            <a:r>
              <a:rPr lang="ru-RU" dirty="0"/>
              <a:t> </a:t>
            </a:r>
          </a:p>
        </p:txBody>
      </p:sp>
      <p:sp>
        <p:nvSpPr>
          <p:cNvPr id="12" name="Полилиния 11"/>
          <p:cNvSpPr/>
          <p:nvPr userDrawn="1"/>
        </p:nvSpPr>
        <p:spPr>
          <a:xfrm rot="8100000">
            <a:off x="8662268" y="5361694"/>
            <a:ext cx="2771181" cy="2771181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593394" y="12714176"/>
            <a:ext cx="5383718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21734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7"/>
          </p:nvPr>
        </p:nvSpPr>
        <p:spPr>
          <a:xfrm>
            <a:off x="10248578" y="654861"/>
            <a:ext cx="12023727" cy="6018871"/>
          </a:xfrm>
          <a:custGeom>
            <a:avLst/>
            <a:gdLst>
              <a:gd name="connsiteX0" fmla="*/ 2121861 w 4243720"/>
              <a:gd name="connsiteY0" fmla="*/ 0 h 2121861"/>
              <a:gd name="connsiteX1" fmla="*/ 4243720 w 4243720"/>
              <a:gd name="connsiteY1" fmla="*/ 2121861 h 2121861"/>
              <a:gd name="connsiteX2" fmla="*/ 2776818 w 4243720"/>
              <a:gd name="connsiteY2" fmla="*/ 2121861 h 2121861"/>
              <a:gd name="connsiteX3" fmla="*/ 2121860 w 4243720"/>
              <a:gd name="connsiteY3" fmla="*/ 1466903 h 2121861"/>
              <a:gd name="connsiteX4" fmla="*/ 1466902 w 4243720"/>
              <a:gd name="connsiteY4" fmla="*/ 2121861 h 2121861"/>
              <a:gd name="connsiteX5" fmla="*/ 0 w 4243720"/>
              <a:gd name="connsiteY5" fmla="*/ 2121861 h 212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3720" h="2121861">
                <a:moveTo>
                  <a:pt x="2121861" y="0"/>
                </a:moveTo>
                <a:lnTo>
                  <a:pt x="4243720" y="2121861"/>
                </a:lnTo>
                <a:lnTo>
                  <a:pt x="2776818" y="2121861"/>
                </a:lnTo>
                <a:lnTo>
                  <a:pt x="2121860" y="1466903"/>
                </a:lnTo>
                <a:lnTo>
                  <a:pt x="1466902" y="2121861"/>
                </a:lnTo>
                <a:lnTo>
                  <a:pt x="0" y="2121861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Полилиния 7"/>
          <p:cNvSpPr/>
          <p:nvPr userDrawn="1"/>
        </p:nvSpPr>
        <p:spPr>
          <a:xfrm rot="2700000">
            <a:off x="12009413" y="2435402"/>
            <a:ext cx="8502059" cy="8502059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96451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18900000">
            <a:off x="12009413" y="2435402"/>
            <a:ext cx="8502059" cy="8502059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Рисунок 13"/>
          <p:cNvSpPr>
            <a:spLocks noGrp="1"/>
          </p:cNvSpPr>
          <p:nvPr>
            <p:ph type="pic" sz="quarter" idx="18"/>
          </p:nvPr>
        </p:nvSpPr>
        <p:spPr>
          <a:xfrm>
            <a:off x="10219664" y="674567"/>
            <a:ext cx="6022778" cy="12023729"/>
          </a:xfrm>
          <a:custGeom>
            <a:avLst/>
            <a:gdLst>
              <a:gd name="connsiteX0" fmla="*/ 6861500 w 6861500"/>
              <a:gd name="connsiteY0" fmla="*/ 0 h 13722995"/>
              <a:gd name="connsiteX1" fmla="*/ 6861499 w 6861500"/>
              <a:gd name="connsiteY1" fmla="*/ 4743548 h 13722995"/>
              <a:gd name="connsiteX2" fmla="*/ 4743548 w 6861500"/>
              <a:gd name="connsiteY2" fmla="*/ 6861498 h 13722995"/>
              <a:gd name="connsiteX3" fmla="*/ 6861499 w 6861500"/>
              <a:gd name="connsiteY3" fmla="*/ 8979449 h 13722995"/>
              <a:gd name="connsiteX4" fmla="*/ 6861498 w 6861500"/>
              <a:gd name="connsiteY4" fmla="*/ 13722995 h 13722995"/>
              <a:gd name="connsiteX5" fmla="*/ 0 w 6861500"/>
              <a:gd name="connsiteY5" fmla="*/ 6861498 h 137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500" h="13722995">
                <a:moveTo>
                  <a:pt x="6861500" y="0"/>
                </a:moveTo>
                <a:lnTo>
                  <a:pt x="6861499" y="4743548"/>
                </a:lnTo>
                <a:lnTo>
                  <a:pt x="4743548" y="6861498"/>
                </a:lnTo>
                <a:lnTo>
                  <a:pt x="6861499" y="8979449"/>
                </a:lnTo>
                <a:lnTo>
                  <a:pt x="6861498" y="13722995"/>
                </a:lnTo>
                <a:lnTo>
                  <a:pt x="0" y="68614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7813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87141" y="12714176"/>
            <a:ext cx="5689971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801306" y="1020709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68519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8100000">
            <a:off x="19533776" y="2004278"/>
            <a:ext cx="9703624" cy="970362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  <p:sp>
        <p:nvSpPr>
          <p:cNvPr id="9" name="Рисунок 13"/>
          <p:cNvSpPr>
            <a:spLocks noGrp="1"/>
          </p:cNvSpPr>
          <p:nvPr>
            <p:ph type="pic" sz="quarter" idx="18"/>
          </p:nvPr>
        </p:nvSpPr>
        <p:spPr>
          <a:xfrm>
            <a:off x="12919382" y="828985"/>
            <a:ext cx="6022778" cy="12023729"/>
          </a:xfrm>
          <a:custGeom>
            <a:avLst/>
            <a:gdLst>
              <a:gd name="connsiteX0" fmla="*/ 6861500 w 6861500"/>
              <a:gd name="connsiteY0" fmla="*/ 0 h 13722995"/>
              <a:gd name="connsiteX1" fmla="*/ 6861499 w 6861500"/>
              <a:gd name="connsiteY1" fmla="*/ 4743548 h 13722995"/>
              <a:gd name="connsiteX2" fmla="*/ 4743548 w 6861500"/>
              <a:gd name="connsiteY2" fmla="*/ 6861498 h 13722995"/>
              <a:gd name="connsiteX3" fmla="*/ 6861499 w 6861500"/>
              <a:gd name="connsiteY3" fmla="*/ 8979449 h 13722995"/>
              <a:gd name="connsiteX4" fmla="*/ 6861498 w 6861500"/>
              <a:gd name="connsiteY4" fmla="*/ 13722995 h 13722995"/>
              <a:gd name="connsiteX5" fmla="*/ 0 w 6861500"/>
              <a:gd name="connsiteY5" fmla="*/ 6861498 h 137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500" h="13722995">
                <a:moveTo>
                  <a:pt x="6861500" y="0"/>
                </a:moveTo>
                <a:lnTo>
                  <a:pt x="6861499" y="4743548"/>
                </a:lnTo>
                <a:lnTo>
                  <a:pt x="4743548" y="6861498"/>
                </a:lnTo>
                <a:lnTo>
                  <a:pt x="6861499" y="8979449"/>
                </a:lnTo>
                <a:lnTo>
                  <a:pt x="6861498" y="13722995"/>
                </a:lnTo>
                <a:lnTo>
                  <a:pt x="0" y="68614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49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8100000">
            <a:off x="19533776" y="2004278"/>
            <a:ext cx="9703624" cy="970362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8"/>
          </p:nvPr>
        </p:nvSpPr>
        <p:spPr>
          <a:xfrm>
            <a:off x="12552834" y="243039"/>
            <a:ext cx="6625056" cy="13226102"/>
          </a:xfrm>
          <a:custGeom>
            <a:avLst/>
            <a:gdLst>
              <a:gd name="connsiteX0" fmla="*/ 6861500 w 6861500"/>
              <a:gd name="connsiteY0" fmla="*/ 0 h 13722995"/>
              <a:gd name="connsiteX1" fmla="*/ 6861499 w 6861500"/>
              <a:gd name="connsiteY1" fmla="*/ 4743548 h 13722995"/>
              <a:gd name="connsiteX2" fmla="*/ 4743548 w 6861500"/>
              <a:gd name="connsiteY2" fmla="*/ 6861498 h 13722995"/>
              <a:gd name="connsiteX3" fmla="*/ 6861499 w 6861500"/>
              <a:gd name="connsiteY3" fmla="*/ 8979449 h 13722995"/>
              <a:gd name="connsiteX4" fmla="*/ 6861498 w 6861500"/>
              <a:gd name="connsiteY4" fmla="*/ 13722995 h 13722995"/>
              <a:gd name="connsiteX5" fmla="*/ 0 w 6861500"/>
              <a:gd name="connsiteY5" fmla="*/ 6861498 h 137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500" h="13722995">
                <a:moveTo>
                  <a:pt x="6861500" y="0"/>
                </a:moveTo>
                <a:lnTo>
                  <a:pt x="6861499" y="4743548"/>
                </a:lnTo>
                <a:lnTo>
                  <a:pt x="4743548" y="6861498"/>
                </a:lnTo>
                <a:lnTo>
                  <a:pt x="6861499" y="8979449"/>
                </a:lnTo>
                <a:lnTo>
                  <a:pt x="6861498" y="13722995"/>
                </a:lnTo>
                <a:lnTo>
                  <a:pt x="0" y="68614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9"/>
          </p:nvPr>
        </p:nvSpPr>
        <p:spPr>
          <a:xfrm>
            <a:off x="8664402" y="1887607"/>
            <a:ext cx="4977503" cy="9936966"/>
          </a:xfrm>
          <a:custGeom>
            <a:avLst/>
            <a:gdLst>
              <a:gd name="connsiteX0" fmla="*/ 6861500 w 6861500"/>
              <a:gd name="connsiteY0" fmla="*/ 0 h 13722995"/>
              <a:gd name="connsiteX1" fmla="*/ 6861499 w 6861500"/>
              <a:gd name="connsiteY1" fmla="*/ 4743548 h 13722995"/>
              <a:gd name="connsiteX2" fmla="*/ 4743548 w 6861500"/>
              <a:gd name="connsiteY2" fmla="*/ 6861498 h 13722995"/>
              <a:gd name="connsiteX3" fmla="*/ 6861499 w 6861500"/>
              <a:gd name="connsiteY3" fmla="*/ 8979449 h 13722995"/>
              <a:gd name="connsiteX4" fmla="*/ 6861498 w 6861500"/>
              <a:gd name="connsiteY4" fmla="*/ 13722995 h 13722995"/>
              <a:gd name="connsiteX5" fmla="*/ 0 w 6861500"/>
              <a:gd name="connsiteY5" fmla="*/ 6861498 h 137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500" h="13722995">
                <a:moveTo>
                  <a:pt x="6861500" y="0"/>
                </a:moveTo>
                <a:lnTo>
                  <a:pt x="6861499" y="4743548"/>
                </a:lnTo>
                <a:lnTo>
                  <a:pt x="4743548" y="6861498"/>
                </a:lnTo>
                <a:lnTo>
                  <a:pt x="6861499" y="8979449"/>
                </a:lnTo>
                <a:lnTo>
                  <a:pt x="6861498" y="13722995"/>
                </a:lnTo>
                <a:lnTo>
                  <a:pt x="0" y="68614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048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8100000">
            <a:off x="19533776" y="2004278"/>
            <a:ext cx="9703624" cy="970362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  <p:sp>
        <p:nvSpPr>
          <p:cNvPr id="10" name="Рисунок 15"/>
          <p:cNvSpPr>
            <a:spLocks noGrp="1"/>
          </p:cNvSpPr>
          <p:nvPr>
            <p:ph type="pic" sz="quarter" idx="19"/>
          </p:nvPr>
        </p:nvSpPr>
        <p:spPr>
          <a:xfrm>
            <a:off x="10680626" y="0"/>
            <a:ext cx="11563484" cy="13717589"/>
          </a:xfrm>
          <a:custGeom>
            <a:avLst/>
            <a:gdLst>
              <a:gd name="connsiteX0" fmla="*/ 0 w 11712063"/>
              <a:gd name="connsiteY0" fmla="*/ 0 h 13717588"/>
              <a:gd name="connsiteX1" fmla="*/ 4853267 w 11712063"/>
              <a:gd name="connsiteY1" fmla="*/ 0 h 13717588"/>
              <a:gd name="connsiteX2" fmla="*/ 11712063 w 11712063"/>
              <a:gd name="connsiteY2" fmla="*/ 6858797 h 13717588"/>
              <a:gd name="connsiteX3" fmla="*/ 4853273 w 11712063"/>
              <a:gd name="connsiteY3" fmla="*/ 13717588 h 13717588"/>
              <a:gd name="connsiteX4" fmla="*/ 5 w 11712063"/>
              <a:gd name="connsiteY4" fmla="*/ 13717588 h 13717588"/>
              <a:gd name="connsiteX5" fmla="*/ 6858795 w 11712063"/>
              <a:gd name="connsiteY5" fmla="*/ 6858797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2063" h="13717588">
                <a:moveTo>
                  <a:pt x="0" y="0"/>
                </a:moveTo>
                <a:lnTo>
                  <a:pt x="4853267" y="0"/>
                </a:lnTo>
                <a:lnTo>
                  <a:pt x="11712063" y="6858797"/>
                </a:lnTo>
                <a:lnTo>
                  <a:pt x="4853273" y="13717588"/>
                </a:lnTo>
                <a:lnTo>
                  <a:pt x="5" y="13717588"/>
                </a:lnTo>
                <a:lnTo>
                  <a:pt x="6858795" y="685879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/>
            </a:lvl1pPr>
          </a:lstStyle>
          <a:p>
            <a:pPr lvl="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71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13500000" flipH="1">
            <a:off x="-4851813" y="1998934"/>
            <a:ext cx="9703624" cy="970362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Рисунок 15"/>
          <p:cNvSpPr>
            <a:spLocks noGrp="1"/>
          </p:cNvSpPr>
          <p:nvPr>
            <p:ph type="pic" sz="quarter" idx="19"/>
          </p:nvPr>
        </p:nvSpPr>
        <p:spPr>
          <a:xfrm flipH="1">
            <a:off x="2111674" y="3305"/>
            <a:ext cx="11563484" cy="13717589"/>
          </a:xfrm>
          <a:custGeom>
            <a:avLst/>
            <a:gdLst>
              <a:gd name="connsiteX0" fmla="*/ 0 w 11712063"/>
              <a:gd name="connsiteY0" fmla="*/ 0 h 13717588"/>
              <a:gd name="connsiteX1" fmla="*/ 4853267 w 11712063"/>
              <a:gd name="connsiteY1" fmla="*/ 0 h 13717588"/>
              <a:gd name="connsiteX2" fmla="*/ 11712063 w 11712063"/>
              <a:gd name="connsiteY2" fmla="*/ 6858797 h 13717588"/>
              <a:gd name="connsiteX3" fmla="*/ 4853273 w 11712063"/>
              <a:gd name="connsiteY3" fmla="*/ 13717588 h 13717588"/>
              <a:gd name="connsiteX4" fmla="*/ 5 w 11712063"/>
              <a:gd name="connsiteY4" fmla="*/ 13717588 h 13717588"/>
              <a:gd name="connsiteX5" fmla="*/ 6858795 w 11712063"/>
              <a:gd name="connsiteY5" fmla="*/ 6858797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2063" h="13717588">
                <a:moveTo>
                  <a:pt x="0" y="0"/>
                </a:moveTo>
                <a:lnTo>
                  <a:pt x="4853267" y="0"/>
                </a:lnTo>
                <a:lnTo>
                  <a:pt x="11712063" y="6858797"/>
                </a:lnTo>
                <a:lnTo>
                  <a:pt x="4853273" y="13717588"/>
                </a:lnTo>
                <a:lnTo>
                  <a:pt x="5" y="13717588"/>
                </a:lnTo>
                <a:lnTo>
                  <a:pt x="6858795" y="685879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/>
            </a:lvl1pPr>
          </a:lstStyle>
          <a:p>
            <a:pPr lvl="0" algn="ctr"/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593394" y="12714176"/>
            <a:ext cx="5383718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953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26"/>
          <p:cNvSpPr>
            <a:spLocks noGrp="1"/>
          </p:cNvSpPr>
          <p:nvPr>
            <p:ph type="pic" sz="quarter" idx="17"/>
          </p:nvPr>
        </p:nvSpPr>
        <p:spPr bwMode="auto">
          <a:xfrm>
            <a:off x="17709397" y="410819"/>
            <a:ext cx="6676191" cy="12856687"/>
          </a:xfrm>
          <a:custGeom>
            <a:avLst/>
            <a:gdLst>
              <a:gd name="connsiteX0" fmla="*/ 19318 w 4688443"/>
              <a:gd name="connsiteY0" fmla="*/ 6201284 h 9073008"/>
              <a:gd name="connsiteX1" fmla="*/ 1944635 w 4688443"/>
              <a:gd name="connsiteY1" fmla="*/ 6201284 h 9073008"/>
              <a:gd name="connsiteX2" fmla="*/ 2344580 w 4688443"/>
              <a:gd name="connsiteY2" fmla="*/ 7260755 h 9073008"/>
              <a:gd name="connsiteX3" fmla="*/ 3553716 w 4688443"/>
              <a:gd name="connsiteY3" fmla="*/ 7576738 h 9073008"/>
              <a:gd name="connsiteX4" fmla="*/ 4465218 w 4688443"/>
              <a:gd name="connsiteY4" fmla="*/ 7325810 h 9073008"/>
              <a:gd name="connsiteX5" fmla="*/ 4688443 w 4688443"/>
              <a:gd name="connsiteY5" fmla="*/ 7047002 h 9073008"/>
              <a:gd name="connsiteX6" fmla="*/ 4688443 w 4688443"/>
              <a:gd name="connsiteY6" fmla="*/ 8952191 h 9073008"/>
              <a:gd name="connsiteX7" fmla="*/ 3553716 w 4688443"/>
              <a:gd name="connsiteY7" fmla="*/ 9073008 h 9073008"/>
              <a:gd name="connsiteX8" fmla="*/ 1033132 w 4688443"/>
              <a:gd name="connsiteY8" fmla="*/ 8338813 h 9073008"/>
              <a:gd name="connsiteX9" fmla="*/ 716 w 4688443"/>
              <a:gd name="connsiteY9" fmla="*/ 6238459 h 9073008"/>
              <a:gd name="connsiteX10" fmla="*/ 19318 w 4688443"/>
              <a:gd name="connsiteY10" fmla="*/ 6201284 h 9073008"/>
              <a:gd name="connsiteX11" fmla="*/ 3507670 w 4688443"/>
              <a:gd name="connsiteY11" fmla="*/ 0 h 9073008"/>
              <a:gd name="connsiteX12" fmla="*/ 4688443 w 4688443"/>
              <a:gd name="connsiteY12" fmla="*/ 148648 h 9073008"/>
              <a:gd name="connsiteX13" fmla="*/ 4688443 w 4688443"/>
              <a:gd name="connsiteY13" fmla="*/ 2192560 h 9073008"/>
              <a:gd name="connsiteX14" fmla="*/ 4428115 w 4688443"/>
              <a:gd name="connsiteY14" fmla="*/ 1811649 h 9073008"/>
              <a:gd name="connsiteX15" fmla="*/ 3470481 w 4688443"/>
              <a:gd name="connsiteY15" fmla="*/ 1495772 h 9073008"/>
              <a:gd name="connsiteX16" fmla="*/ 2540738 w 4688443"/>
              <a:gd name="connsiteY16" fmla="*/ 1755906 h 9073008"/>
              <a:gd name="connsiteX17" fmla="*/ 2196734 w 4688443"/>
              <a:gd name="connsiteY17" fmla="*/ 2406242 h 9073008"/>
              <a:gd name="connsiteX18" fmla="*/ 2540738 w 4688443"/>
              <a:gd name="connsiteY18" fmla="*/ 3010124 h 9073008"/>
              <a:gd name="connsiteX19" fmla="*/ 3823783 w 4688443"/>
              <a:gd name="connsiteY19" fmla="*/ 3576845 h 9073008"/>
              <a:gd name="connsiteX20" fmla="*/ 4688443 w 4688443"/>
              <a:gd name="connsiteY20" fmla="*/ 3874142 h 9073008"/>
              <a:gd name="connsiteX21" fmla="*/ 4688443 w 4688443"/>
              <a:gd name="connsiteY21" fmla="*/ 5983087 h 9073008"/>
              <a:gd name="connsiteX22" fmla="*/ 4474603 w 4688443"/>
              <a:gd name="connsiteY22" fmla="*/ 5695081 h 9073008"/>
              <a:gd name="connsiteX23" fmla="*/ 3396101 w 4688443"/>
              <a:gd name="connsiteY23" fmla="*/ 5174813 h 9073008"/>
              <a:gd name="connsiteX24" fmla="*/ 997366 w 4688443"/>
              <a:gd name="connsiteY24" fmla="*/ 4078533 h 9073008"/>
              <a:gd name="connsiteX25" fmla="*/ 225680 w 4688443"/>
              <a:gd name="connsiteY25" fmla="*/ 2396951 h 9073008"/>
              <a:gd name="connsiteX26" fmla="*/ 1155422 w 4688443"/>
              <a:gd name="connsiteY26" fmla="*/ 659626 h 9073008"/>
              <a:gd name="connsiteX27" fmla="*/ 3507670 w 4688443"/>
              <a:gd name="connsiteY27" fmla="*/ 0 h 907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88443" h="9073008">
                <a:moveTo>
                  <a:pt x="19318" y="6201284"/>
                </a:moveTo>
                <a:cubicBezTo>
                  <a:pt x="19318" y="6201284"/>
                  <a:pt x="19318" y="6201284"/>
                  <a:pt x="1944635" y="6201284"/>
                </a:cubicBezTo>
                <a:cubicBezTo>
                  <a:pt x="1944635" y="6693845"/>
                  <a:pt x="2074849" y="7047002"/>
                  <a:pt x="2344580" y="7260755"/>
                </a:cubicBezTo>
                <a:cubicBezTo>
                  <a:pt x="2605009" y="7465214"/>
                  <a:pt x="3014255" y="7576738"/>
                  <a:pt x="3553716" y="7576738"/>
                </a:cubicBezTo>
                <a:cubicBezTo>
                  <a:pt x="3962962" y="7576738"/>
                  <a:pt x="4269896" y="7493095"/>
                  <a:pt x="4465218" y="7325810"/>
                </a:cubicBezTo>
                <a:cubicBezTo>
                  <a:pt x="4567530" y="7251461"/>
                  <a:pt x="4641938" y="7158525"/>
                  <a:pt x="4688443" y="7047002"/>
                </a:cubicBezTo>
                <a:lnTo>
                  <a:pt x="4688443" y="8952191"/>
                </a:lnTo>
                <a:cubicBezTo>
                  <a:pt x="4344305" y="9026540"/>
                  <a:pt x="3962962" y="9073008"/>
                  <a:pt x="3553716" y="9073008"/>
                </a:cubicBezTo>
                <a:cubicBezTo>
                  <a:pt x="2577106" y="9073008"/>
                  <a:pt x="1740012" y="8822081"/>
                  <a:pt x="1033132" y="8338813"/>
                </a:cubicBezTo>
                <a:cubicBezTo>
                  <a:pt x="326253" y="7855546"/>
                  <a:pt x="-17886" y="7149232"/>
                  <a:pt x="716" y="6238459"/>
                </a:cubicBezTo>
                <a:cubicBezTo>
                  <a:pt x="716" y="6238459"/>
                  <a:pt x="716" y="6238459"/>
                  <a:pt x="19318" y="6201284"/>
                </a:cubicBezTo>
                <a:close/>
                <a:moveTo>
                  <a:pt x="3507670" y="0"/>
                </a:moveTo>
                <a:cubicBezTo>
                  <a:pt x="3935352" y="0"/>
                  <a:pt x="4335141" y="55743"/>
                  <a:pt x="4688443" y="148648"/>
                </a:cubicBezTo>
                <a:cubicBezTo>
                  <a:pt x="4688443" y="148648"/>
                  <a:pt x="4688443" y="148648"/>
                  <a:pt x="4688443" y="2192560"/>
                </a:cubicBezTo>
                <a:cubicBezTo>
                  <a:pt x="4632659" y="2043912"/>
                  <a:pt x="4548982" y="1923135"/>
                  <a:pt x="4428115" y="1811649"/>
                </a:cubicBezTo>
                <a:cubicBezTo>
                  <a:pt x="4195680" y="1597968"/>
                  <a:pt x="3879567" y="1495772"/>
                  <a:pt x="3470481" y="1495772"/>
                </a:cubicBezTo>
                <a:cubicBezTo>
                  <a:pt x="3079989" y="1495772"/>
                  <a:pt x="2763877" y="1579387"/>
                  <a:pt x="2540738" y="1755906"/>
                </a:cubicBezTo>
                <a:cubicBezTo>
                  <a:pt x="2308303" y="1932426"/>
                  <a:pt x="2196734" y="2155398"/>
                  <a:pt x="2196734" y="2406242"/>
                </a:cubicBezTo>
                <a:cubicBezTo>
                  <a:pt x="2196734" y="2657085"/>
                  <a:pt x="2308303" y="2861476"/>
                  <a:pt x="2540738" y="3010124"/>
                </a:cubicBezTo>
                <a:cubicBezTo>
                  <a:pt x="2773174" y="3158773"/>
                  <a:pt x="3200855" y="3344583"/>
                  <a:pt x="3823783" y="3576845"/>
                </a:cubicBezTo>
                <a:cubicBezTo>
                  <a:pt x="4139895" y="3669750"/>
                  <a:pt x="4428115" y="3771946"/>
                  <a:pt x="4688443" y="3874142"/>
                </a:cubicBezTo>
                <a:cubicBezTo>
                  <a:pt x="4688443" y="3874142"/>
                  <a:pt x="4688443" y="3874142"/>
                  <a:pt x="4688443" y="5983087"/>
                </a:cubicBezTo>
                <a:cubicBezTo>
                  <a:pt x="4641956" y="5871601"/>
                  <a:pt x="4567577" y="5778696"/>
                  <a:pt x="4474603" y="5695081"/>
                </a:cubicBezTo>
                <a:cubicBezTo>
                  <a:pt x="4270059" y="5527852"/>
                  <a:pt x="3916757" y="5360623"/>
                  <a:pt x="3396101" y="5174813"/>
                </a:cubicBezTo>
                <a:cubicBezTo>
                  <a:pt x="2317600" y="4831064"/>
                  <a:pt x="1518022" y="4468734"/>
                  <a:pt x="997366" y="4078533"/>
                </a:cubicBezTo>
                <a:cubicBezTo>
                  <a:pt x="486008" y="3688331"/>
                  <a:pt x="225680" y="3130901"/>
                  <a:pt x="225680" y="2396951"/>
                </a:cubicBezTo>
                <a:cubicBezTo>
                  <a:pt x="225680" y="1681582"/>
                  <a:pt x="532495" y="1105571"/>
                  <a:pt x="1155422" y="659626"/>
                </a:cubicBezTo>
                <a:cubicBezTo>
                  <a:pt x="1769052" y="222972"/>
                  <a:pt x="2559333" y="0"/>
                  <a:pt x="3507670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>
                <a:solidFill>
                  <a:schemeClr val="lt1"/>
                </a:solidFill>
              </a:defRPr>
            </a:lvl1pPr>
          </a:lstStyle>
          <a:p>
            <a:pPr lvl="0"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06353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reeform 5"/>
          <p:cNvSpPr>
            <a:spLocks noGrp="1"/>
          </p:cNvSpPr>
          <p:nvPr>
            <p:ph type="pic" sz="quarter" idx="20"/>
          </p:nvPr>
        </p:nvSpPr>
        <p:spPr bwMode="auto">
          <a:xfrm>
            <a:off x="14275819" y="954138"/>
            <a:ext cx="10109770" cy="12017129"/>
          </a:xfrm>
          <a:custGeom>
            <a:avLst/>
            <a:gdLst>
              <a:gd name="T0" fmla="*/ 1780 w 1780"/>
              <a:gd name="T1" fmla="*/ 974 h 2170"/>
              <a:gd name="T2" fmla="*/ 1517 w 1780"/>
              <a:gd name="T3" fmla="*/ 0 h 2170"/>
              <a:gd name="T4" fmla="*/ 1167 w 1780"/>
              <a:gd name="T5" fmla="*/ 0 h 2170"/>
              <a:gd name="T6" fmla="*/ 784 w 1780"/>
              <a:gd name="T7" fmla="*/ 1423 h 2170"/>
              <a:gd name="T8" fmla="*/ 774 w 1780"/>
              <a:gd name="T9" fmla="*/ 1423 h 2170"/>
              <a:gd name="T10" fmla="*/ 490 w 1780"/>
              <a:gd name="T11" fmla="*/ 0 h 2170"/>
              <a:gd name="T12" fmla="*/ 0 w 1780"/>
              <a:gd name="T13" fmla="*/ 0 h 2170"/>
              <a:gd name="T14" fmla="*/ 500 w 1780"/>
              <a:gd name="T15" fmla="*/ 2170 h 2170"/>
              <a:gd name="T16" fmla="*/ 975 w 1780"/>
              <a:gd name="T17" fmla="*/ 2170 h 2170"/>
              <a:gd name="T18" fmla="*/ 1337 w 1780"/>
              <a:gd name="T19" fmla="*/ 832 h 2170"/>
              <a:gd name="T20" fmla="*/ 1347 w 1780"/>
              <a:gd name="T21" fmla="*/ 832 h 2170"/>
              <a:gd name="T22" fmla="*/ 1711 w 1780"/>
              <a:gd name="T23" fmla="*/ 2170 h 2170"/>
              <a:gd name="T24" fmla="*/ 1780 w 1780"/>
              <a:gd name="T25" fmla="*/ 2170 h 2170"/>
              <a:gd name="T26" fmla="*/ 1780 w 1780"/>
              <a:gd name="T27" fmla="*/ 974 h 2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80" h="2170">
                <a:moveTo>
                  <a:pt x="1780" y="974"/>
                </a:moveTo>
                <a:lnTo>
                  <a:pt x="1517" y="0"/>
                </a:lnTo>
                <a:lnTo>
                  <a:pt x="1167" y="0"/>
                </a:lnTo>
                <a:lnTo>
                  <a:pt x="784" y="1423"/>
                </a:lnTo>
                <a:lnTo>
                  <a:pt x="774" y="1423"/>
                </a:lnTo>
                <a:lnTo>
                  <a:pt x="490" y="0"/>
                </a:lnTo>
                <a:lnTo>
                  <a:pt x="0" y="0"/>
                </a:lnTo>
                <a:lnTo>
                  <a:pt x="500" y="2170"/>
                </a:lnTo>
                <a:lnTo>
                  <a:pt x="975" y="2170"/>
                </a:lnTo>
                <a:lnTo>
                  <a:pt x="1337" y="832"/>
                </a:lnTo>
                <a:lnTo>
                  <a:pt x="1347" y="832"/>
                </a:lnTo>
                <a:lnTo>
                  <a:pt x="1711" y="2170"/>
                </a:lnTo>
                <a:lnTo>
                  <a:pt x="1780" y="2170"/>
                </a:lnTo>
                <a:lnTo>
                  <a:pt x="1780" y="974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>
                <a:solidFill>
                  <a:schemeClr val="lt1"/>
                </a:solidFill>
              </a:defRPr>
            </a:lvl1pPr>
          </a:lstStyle>
          <a:p>
            <a:pPr lvl="0"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0986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 6"/>
          <p:cNvSpPr>
            <a:spLocks noGrp="1"/>
          </p:cNvSpPr>
          <p:nvPr>
            <p:ph type="pic" sz="quarter" idx="18"/>
          </p:nvPr>
        </p:nvSpPr>
        <p:spPr bwMode="auto">
          <a:xfrm>
            <a:off x="18620486" y="666933"/>
            <a:ext cx="5765102" cy="12460929"/>
          </a:xfrm>
          <a:custGeom>
            <a:avLst/>
            <a:gdLst>
              <a:gd name="T0" fmla="*/ 444 w 444"/>
              <a:gd name="T1" fmla="*/ 773 h 944"/>
              <a:gd name="T2" fmla="*/ 392 w 444"/>
              <a:gd name="T3" fmla="*/ 780 h 944"/>
              <a:gd name="T4" fmla="*/ 259 w 444"/>
              <a:gd name="T5" fmla="*/ 717 h 944"/>
              <a:gd name="T6" fmla="*/ 213 w 444"/>
              <a:gd name="T7" fmla="*/ 555 h 944"/>
              <a:gd name="T8" fmla="*/ 213 w 444"/>
              <a:gd name="T9" fmla="*/ 388 h 944"/>
              <a:gd name="T10" fmla="*/ 258 w 444"/>
              <a:gd name="T11" fmla="*/ 226 h 944"/>
              <a:gd name="T12" fmla="*/ 390 w 444"/>
              <a:gd name="T13" fmla="*/ 164 h 944"/>
              <a:gd name="T14" fmla="*/ 444 w 444"/>
              <a:gd name="T15" fmla="*/ 171 h 944"/>
              <a:gd name="T16" fmla="*/ 444 w 444"/>
              <a:gd name="T17" fmla="*/ 3 h 944"/>
              <a:gd name="T18" fmla="*/ 390 w 444"/>
              <a:gd name="T19" fmla="*/ 0 h 944"/>
              <a:gd name="T20" fmla="*/ 108 w 444"/>
              <a:gd name="T21" fmla="*/ 110 h 944"/>
              <a:gd name="T22" fmla="*/ 0 w 444"/>
              <a:gd name="T23" fmla="*/ 389 h 944"/>
              <a:gd name="T24" fmla="*/ 0 w 444"/>
              <a:gd name="T25" fmla="*/ 555 h 944"/>
              <a:gd name="T26" fmla="*/ 109 w 444"/>
              <a:gd name="T27" fmla="*/ 834 h 944"/>
              <a:gd name="T28" fmla="*/ 392 w 444"/>
              <a:gd name="T29" fmla="*/ 944 h 944"/>
              <a:gd name="T30" fmla="*/ 444 w 444"/>
              <a:gd name="T31" fmla="*/ 941 h 944"/>
              <a:gd name="T32" fmla="*/ 444 w 444"/>
              <a:gd name="T33" fmla="*/ 773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4" h="944">
                <a:moveTo>
                  <a:pt x="444" y="773"/>
                </a:moveTo>
                <a:cubicBezTo>
                  <a:pt x="428" y="778"/>
                  <a:pt x="411" y="780"/>
                  <a:pt x="392" y="780"/>
                </a:cubicBezTo>
                <a:cubicBezTo>
                  <a:pt x="334" y="780"/>
                  <a:pt x="290" y="759"/>
                  <a:pt x="259" y="717"/>
                </a:cubicBezTo>
                <a:cubicBezTo>
                  <a:pt x="228" y="675"/>
                  <a:pt x="213" y="621"/>
                  <a:pt x="213" y="555"/>
                </a:cubicBezTo>
                <a:cubicBezTo>
                  <a:pt x="213" y="388"/>
                  <a:pt x="213" y="388"/>
                  <a:pt x="213" y="388"/>
                </a:cubicBezTo>
                <a:cubicBezTo>
                  <a:pt x="213" y="322"/>
                  <a:pt x="228" y="268"/>
                  <a:pt x="258" y="226"/>
                </a:cubicBezTo>
                <a:cubicBezTo>
                  <a:pt x="289" y="185"/>
                  <a:pt x="333" y="164"/>
                  <a:pt x="390" y="164"/>
                </a:cubicBezTo>
                <a:cubicBezTo>
                  <a:pt x="410" y="164"/>
                  <a:pt x="428" y="166"/>
                  <a:pt x="444" y="171"/>
                </a:cubicBezTo>
                <a:cubicBezTo>
                  <a:pt x="444" y="3"/>
                  <a:pt x="444" y="3"/>
                  <a:pt x="444" y="3"/>
                </a:cubicBezTo>
                <a:cubicBezTo>
                  <a:pt x="427" y="1"/>
                  <a:pt x="409" y="0"/>
                  <a:pt x="390" y="0"/>
                </a:cubicBezTo>
                <a:cubicBezTo>
                  <a:pt x="274" y="0"/>
                  <a:pt x="180" y="37"/>
                  <a:pt x="108" y="110"/>
                </a:cubicBezTo>
                <a:cubicBezTo>
                  <a:pt x="36" y="184"/>
                  <a:pt x="0" y="277"/>
                  <a:pt x="0" y="389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668"/>
                  <a:pt x="36" y="761"/>
                  <a:pt x="109" y="834"/>
                </a:cubicBezTo>
                <a:cubicBezTo>
                  <a:pt x="181" y="908"/>
                  <a:pt x="275" y="944"/>
                  <a:pt x="392" y="944"/>
                </a:cubicBezTo>
                <a:cubicBezTo>
                  <a:pt x="410" y="944"/>
                  <a:pt x="427" y="943"/>
                  <a:pt x="444" y="941"/>
                </a:cubicBezTo>
                <a:lnTo>
                  <a:pt x="444" y="773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>
                <a:solidFill>
                  <a:schemeClr val="lt1"/>
                </a:solidFill>
              </a:defRPr>
            </a:lvl1pPr>
          </a:lstStyle>
          <a:p>
            <a:pPr lvl="0"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01671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reeform 7"/>
          <p:cNvSpPr>
            <a:spLocks noGrp="1"/>
          </p:cNvSpPr>
          <p:nvPr>
            <p:ph type="pic" sz="quarter" idx="22"/>
          </p:nvPr>
        </p:nvSpPr>
        <p:spPr bwMode="auto">
          <a:xfrm>
            <a:off x="17539145" y="909921"/>
            <a:ext cx="6846443" cy="12085455"/>
          </a:xfrm>
          <a:custGeom>
            <a:avLst/>
            <a:gdLst>
              <a:gd name="T0" fmla="*/ 1239 w 1239"/>
              <a:gd name="T1" fmla="*/ 0 h 2171"/>
              <a:gd name="T2" fmla="*/ 0 w 1239"/>
              <a:gd name="T3" fmla="*/ 0 h 2171"/>
              <a:gd name="T4" fmla="*/ 0 w 1239"/>
              <a:gd name="T5" fmla="*/ 388 h 2171"/>
              <a:gd name="T6" fmla="*/ 567 w 1239"/>
              <a:gd name="T7" fmla="*/ 388 h 2171"/>
              <a:gd name="T8" fmla="*/ 567 w 1239"/>
              <a:gd name="T9" fmla="*/ 2171 h 2171"/>
              <a:gd name="T10" fmla="*/ 1074 w 1239"/>
              <a:gd name="T11" fmla="*/ 2171 h 2171"/>
              <a:gd name="T12" fmla="*/ 1074 w 1239"/>
              <a:gd name="T13" fmla="*/ 388 h 2171"/>
              <a:gd name="T14" fmla="*/ 1239 w 1239"/>
              <a:gd name="T15" fmla="*/ 388 h 2171"/>
              <a:gd name="T16" fmla="*/ 1239 w 1239"/>
              <a:gd name="T17" fmla="*/ 0 h 2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9" h="2171">
                <a:moveTo>
                  <a:pt x="1239" y="0"/>
                </a:moveTo>
                <a:lnTo>
                  <a:pt x="0" y="0"/>
                </a:lnTo>
                <a:lnTo>
                  <a:pt x="0" y="388"/>
                </a:lnTo>
                <a:lnTo>
                  <a:pt x="567" y="388"/>
                </a:lnTo>
                <a:lnTo>
                  <a:pt x="567" y="2171"/>
                </a:lnTo>
                <a:lnTo>
                  <a:pt x="1074" y="2171"/>
                </a:lnTo>
                <a:lnTo>
                  <a:pt x="1074" y="388"/>
                </a:lnTo>
                <a:lnTo>
                  <a:pt x="1239" y="388"/>
                </a:lnTo>
                <a:lnTo>
                  <a:pt x="1239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>
                <a:solidFill>
                  <a:schemeClr val="lt1"/>
                </a:solidFill>
              </a:defRPr>
            </a:lvl1pPr>
          </a:lstStyle>
          <a:p>
            <a:pPr lvl="0"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2596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0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 userDrawn="1"/>
        </p:nvGrpSpPr>
        <p:grpSpPr>
          <a:xfrm>
            <a:off x="694883" y="12820132"/>
            <a:ext cx="448193" cy="442363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9600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9600"/>
            </a:p>
          </p:txBody>
        </p:sp>
      </p:grpSp>
      <p:grpSp>
        <p:nvGrpSpPr>
          <p:cNvPr id="6" name="Group 9"/>
          <p:cNvGrpSpPr/>
          <p:nvPr userDrawn="1"/>
        </p:nvGrpSpPr>
        <p:grpSpPr>
          <a:xfrm flipH="1">
            <a:off x="1867540" y="12820132"/>
            <a:ext cx="448193" cy="442363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9600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9600"/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593394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7594370" y="6786786"/>
            <a:ext cx="5399624" cy="5904655"/>
          </a:xfrm>
          <a:prstGeom prst="rect">
            <a:avLst/>
          </a:prstGeom>
        </p:spPr>
        <p:txBody>
          <a:bodyPr/>
          <a:lstStyle>
            <a:lvl1pPr algn="r"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227391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7594370" y="1020709"/>
            <a:ext cx="5399624" cy="1267560"/>
          </a:xfrm>
          <a:prstGeom prst="rect">
            <a:avLst/>
          </a:prstGeom>
        </p:spPr>
        <p:txBody>
          <a:bodyPr/>
          <a:lstStyle>
            <a:lvl1pPr algn="r"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83434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 userDrawn="1"/>
        </p:nvSpPr>
        <p:spPr>
          <a:xfrm>
            <a:off x="11737305" y="0"/>
            <a:ext cx="16657289" cy="13717588"/>
          </a:xfrm>
          <a:custGeom>
            <a:avLst/>
            <a:gdLst>
              <a:gd name="connsiteX0" fmla="*/ 15110695 w 16657289"/>
              <a:gd name="connsiteY0" fmla="*/ 0 h 13717588"/>
              <a:gd name="connsiteX1" fmla="*/ 16657289 w 16657289"/>
              <a:gd name="connsiteY1" fmla="*/ 0 h 13717588"/>
              <a:gd name="connsiteX2" fmla="*/ 16657289 w 16657289"/>
              <a:gd name="connsiteY2" fmla="*/ 1546595 h 13717588"/>
              <a:gd name="connsiteX3" fmla="*/ 4866299 w 16657289"/>
              <a:gd name="connsiteY3" fmla="*/ 0 h 13717588"/>
              <a:gd name="connsiteX4" fmla="*/ 10427597 w 16657289"/>
              <a:gd name="connsiteY4" fmla="*/ 0 h 13717588"/>
              <a:gd name="connsiteX5" fmla="*/ 5561295 w 16657289"/>
              <a:gd name="connsiteY5" fmla="*/ 4866302 h 13717588"/>
              <a:gd name="connsiteX6" fmla="*/ 12769145 w 16657289"/>
              <a:gd name="connsiteY6" fmla="*/ 12074153 h 13717588"/>
              <a:gd name="connsiteX7" fmla="*/ 16657289 w 16657289"/>
              <a:gd name="connsiteY7" fmla="*/ 8186010 h 13717588"/>
              <a:gd name="connsiteX8" fmla="*/ 16657289 w 16657289"/>
              <a:gd name="connsiteY8" fmla="*/ 13717588 h 13717588"/>
              <a:gd name="connsiteX9" fmla="*/ 8851287 w 16657289"/>
              <a:gd name="connsiteY9" fmla="*/ 13717588 h 13717588"/>
              <a:gd name="connsiteX10" fmla="*/ 0 w 16657289"/>
              <a:gd name="connsiteY10" fmla="*/ 4866300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7289" h="13717588">
                <a:moveTo>
                  <a:pt x="15110695" y="0"/>
                </a:moveTo>
                <a:lnTo>
                  <a:pt x="16657289" y="0"/>
                </a:lnTo>
                <a:lnTo>
                  <a:pt x="16657289" y="1546595"/>
                </a:lnTo>
                <a:close/>
                <a:moveTo>
                  <a:pt x="4866299" y="0"/>
                </a:moveTo>
                <a:lnTo>
                  <a:pt x="10427597" y="0"/>
                </a:lnTo>
                <a:lnTo>
                  <a:pt x="5561295" y="4866302"/>
                </a:lnTo>
                <a:lnTo>
                  <a:pt x="12769145" y="12074153"/>
                </a:lnTo>
                <a:lnTo>
                  <a:pt x="16657289" y="8186010"/>
                </a:lnTo>
                <a:lnTo>
                  <a:pt x="16657289" y="13717588"/>
                </a:lnTo>
                <a:lnTo>
                  <a:pt x="8851287" y="13717588"/>
                </a:lnTo>
                <a:lnTo>
                  <a:pt x="0" y="4866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106" y="3628616"/>
            <a:ext cx="10795000" cy="8877300"/>
          </a:xfrm>
          <a:prstGeom prst="rect">
            <a:avLst/>
          </a:prstGeom>
        </p:spPr>
      </p:pic>
      <p:sp>
        <p:nvSpPr>
          <p:cNvPr id="20" name="Рисунок 21"/>
          <p:cNvSpPr>
            <a:spLocks noGrp="1"/>
          </p:cNvSpPr>
          <p:nvPr>
            <p:ph type="pic" sz="quarter" idx="15"/>
          </p:nvPr>
        </p:nvSpPr>
        <p:spPr>
          <a:xfrm>
            <a:off x="12114586" y="3988656"/>
            <a:ext cx="10071870" cy="576064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sz="800"/>
            </a:lvl1pPr>
          </a:lstStyle>
          <a:p>
            <a:pPr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94496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27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92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4385588" cy="8305207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532161" y="1842727"/>
            <a:ext cx="3321267" cy="3318259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6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234404" y="3986956"/>
            <a:ext cx="8119062" cy="527124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3986956"/>
            <a:ext cx="8117203" cy="527124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856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986956"/>
            <a:ext cx="24385588" cy="527124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3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457253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9145059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74903" y="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74903" y="457253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074903" y="9145059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143168" y="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143168" y="457253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43168" y="9145059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2218073" y="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2218073" y="457253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2218073" y="9145059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6279697" y="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279697" y="457253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6279697" y="9145059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0354603" y="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0354603" y="4572530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354603" y="9145059"/>
            <a:ext cx="4068265" cy="4572529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64769" y="610336"/>
            <a:ext cx="513281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101" b="1" smtClean="0">
                <a:solidFill>
                  <a:schemeClr val="accent2"/>
                </a:solidFill>
              </a:rPr>
              <a:pPr algn="ctr"/>
              <a:t>‹#›</a:t>
            </a:fld>
            <a:endParaRPr lang="id-ID" sz="210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900537" y="4570421"/>
            <a:ext cx="3395914" cy="339608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44247" y="4570421"/>
            <a:ext cx="3395914" cy="339608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018420" y="4570421"/>
            <a:ext cx="3395914" cy="339608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062127" y="4570421"/>
            <a:ext cx="3395914" cy="339608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74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89150" y="4227480"/>
            <a:ext cx="3395914" cy="339608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5" name="Rectangle 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78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900537" y="4570421"/>
            <a:ext cx="3395914" cy="3396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44247" y="4570421"/>
            <a:ext cx="3395914" cy="3396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018420" y="4570421"/>
            <a:ext cx="3395914" cy="3396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062127" y="4570421"/>
            <a:ext cx="3395914" cy="3396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7" name="Rectangle 16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0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87141" y="12714176"/>
            <a:ext cx="5689971" cy="73033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7945298" y="992883"/>
            <a:ext cx="5399624" cy="11850958"/>
          </a:xfrm>
          <a:prstGeom prst="rect">
            <a:avLst/>
          </a:prstGeom>
        </p:spPr>
        <p:txBody>
          <a:bodyPr/>
          <a:lstStyle>
            <a:lvl1pPr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973213" y="69391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21396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887593" y="2457735"/>
            <a:ext cx="4724708" cy="652220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1" name="Rectangle 20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83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44909" y="3891315"/>
            <a:ext cx="6213882" cy="40328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068161" y="3891315"/>
            <a:ext cx="6213882" cy="40328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17119" y="3891315"/>
            <a:ext cx="6213882" cy="40328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44909" y="8355658"/>
            <a:ext cx="6213882" cy="40328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068161" y="8355658"/>
            <a:ext cx="6213882" cy="40328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717119" y="8355658"/>
            <a:ext cx="6213882" cy="40328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18611724" y="5312303"/>
            <a:ext cx="2675113" cy="2675248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endParaRPr lang="id-ID" sz="2800">
              <a:solidFill>
                <a:schemeClr val="accent2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21741728" y="7711405"/>
            <a:ext cx="1042948" cy="104300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endParaRPr lang="id-ID" sz="2800">
              <a:solidFill>
                <a:schemeClr val="accent2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16706806" y="4908546"/>
            <a:ext cx="1043591" cy="1043643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endParaRPr lang="id-ID" sz="280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2" name="Rectangle 21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5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2384581" y="4305800"/>
            <a:ext cx="6413919" cy="627770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976229" y="4305800"/>
            <a:ext cx="6413919" cy="627770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5620867" y="4305800"/>
            <a:ext cx="6413919" cy="627770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Rectangle 24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6" name="Rectangle 25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87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91070" y="4566545"/>
            <a:ext cx="9940135" cy="750754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034374" y="4566545"/>
            <a:ext cx="9940135" cy="750754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5" name="Rectangle 1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980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91070" y="4566545"/>
            <a:ext cx="9940135" cy="750754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49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385588" cy="628722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13370" y="2562034"/>
            <a:ext cx="3100882" cy="519858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11852" y="1679018"/>
            <a:ext cx="3553058" cy="59566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6" name="Rectangle 15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18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3284" y="6329969"/>
            <a:ext cx="13640870" cy="804196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48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47632"/>
            <a:ext cx="24385588" cy="823690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005496" y="1325101"/>
            <a:ext cx="5470322" cy="5940408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5" name="Rectangle 1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909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" y="2"/>
            <a:ext cx="24376217" cy="8001926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30754" y="3408593"/>
            <a:ext cx="7266764" cy="457746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5" name="Rectangle 1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4281361"/>
            <a:ext cx="24385588" cy="648313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1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5"/>
          <p:cNvSpPr>
            <a:spLocks noGrp="1"/>
          </p:cNvSpPr>
          <p:nvPr>
            <p:ph type="pic" sz="quarter" idx="17"/>
          </p:nvPr>
        </p:nvSpPr>
        <p:spPr>
          <a:xfrm>
            <a:off x="11482459" y="1034880"/>
            <a:ext cx="11717194" cy="11695961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23833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92382" y="7033441"/>
            <a:ext cx="2733853" cy="2733991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059356" y="9647536"/>
            <a:ext cx="2733853" cy="2733991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3" name="Rectangle 22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19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92382" y="7230421"/>
            <a:ext cx="2733853" cy="2733991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059356" y="9844516"/>
            <a:ext cx="2733853" cy="2733991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92382" y="1942633"/>
            <a:ext cx="2733853" cy="2733991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059356" y="4556728"/>
            <a:ext cx="2733853" cy="2733991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5" name="Rectangle 2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52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92382" y="1942633"/>
            <a:ext cx="2733853" cy="2733991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059356" y="4556728"/>
            <a:ext cx="2733853" cy="2733991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5" name="Rectangle 1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46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5" name="Rectangle 1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874895" y="6166934"/>
            <a:ext cx="4635803" cy="4636038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7414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5588" cy="10799426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23059467" y="547150"/>
            <a:ext cx="923889" cy="735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5" name="Rectangle 14"/>
          <p:cNvSpPr/>
          <p:nvPr userDrawn="1"/>
        </p:nvSpPr>
        <p:spPr>
          <a:xfrm>
            <a:off x="23059467" y="1282528"/>
            <a:ext cx="923889" cy="914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3208665" y="610332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94882" y="12820134"/>
            <a:ext cx="448195" cy="442363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1867540" y="12820134"/>
            <a:ext cx="448195" cy="442363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1105490" y="13046878"/>
            <a:ext cx="7620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71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925C-5A79-4876-AABF-DA098FD73D97}" type="datetimeFigureOut">
              <a:rPr lang="en-IN"/>
              <a:pPr>
                <a:defRPr/>
              </a:pPr>
              <a:t>02/02/18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50CF-136F-4488-9A07-98ACA62B444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24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5"/>
          <p:cNvSpPr>
            <a:spLocks noGrp="1"/>
          </p:cNvSpPr>
          <p:nvPr>
            <p:ph type="pic" sz="quarter" idx="17"/>
          </p:nvPr>
        </p:nvSpPr>
        <p:spPr>
          <a:xfrm>
            <a:off x="10968658" y="5130602"/>
            <a:ext cx="8136904" cy="812215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Рисунок 15"/>
          <p:cNvSpPr>
            <a:spLocks noGrp="1"/>
          </p:cNvSpPr>
          <p:nvPr>
            <p:ph type="pic" sz="quarter" idx="18"/>
          </p:nvPr>
        </p:nvSpPr>
        <p:spPr>
          <a:xfrm>
            <a:off x="15289138" y="824867"/>
            <a:ext cx="8136904" cy="8122159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0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4195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11040666" y="3893538"/>
            <a:ext cx="6113376" cy="610229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Рисунок 15"/>
          <p:cNvSpPr>
            <a:spLocks noGrp="1"/>
          </p:cNvSpPr>
          <p:nvPr>
            <p:ph type="pic" sz="quarter" idx="18"/>
          </p:nvPr>
        </p:nvSpPr>
        <p:spPr>
          <a:xfrm>
            <a:off x="14324023" y="612480"/>
            <a:ext cx="6113376" cy="610229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9"/>
          </p:nvPr>
        </p:nvSpPr>
        <p:spPr>
          <a:xfrm>
            <a:off x="14326936" y="7093200"/>
            <a:ext cx="6113376" cy="610229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7607379" y="3893538"/>
            <a:ext cx="6113376" cy="610229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9837" y="3474418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0813" y="6786786"/>
            <a:ext cx="5399624" cy="5904655"/>
          </a:xfrm>
          <a:prstGeom prst="rect">
            <a:avLst/>
          </a:prstGeom>
        </p:spPr>
        <p:txBody>
          <a:bodyPr/>
          <a:lstStyle>
            <a:lvl1pPr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606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9706" y="11179274"/>
            <a:ext cx="5557616" cy="1368152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2399706" y="5271690"/>
            <a:ext cx="5557615" cy="5547544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9"/>
          </p:nvPr>
        </p:nvSpPr>
        <p:spPr>
          <a:xfrm>
            <a:off x="9151291" y="5271690"/>
            <a:ext cx="5557615" cy="5547544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20"/>
          </p:nvPr>
        </p:nvSpPr>
        <p:spPr>
          <a:xfrm>
            <a:off x="15902876" y="5271690"/>
            <a:ext cx="5557615" cy="5547544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9151291" y="11128644"/>
            <a:ext cx="5557616" cy="1368152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15902875" y="11128644"/>
            <a:ext cx="5557616" cy="1368152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01543" y="1020709"/>
            <a:ext cx="5400600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of your</a:t>
            </a:r>
            <a:br>
              <a:rPr lang="en-US" dirty="0"/>
            </a:br>
            <a:r>
              <a:rPr lang="en-US" dirty="0"/>
              <a:t>top slide</a:t>
            </a:r>
            <a:endParaRPr lang="ru-RU" dirty="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987554" y="2221698"/>
            <a:ext cx="628176" cy="4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9837" y="1020709"/>
            <a:ext cx="5399624" cy="1267560"/>
          </a:xfrm>
          <a:prstGeom prst="rect">
            <a:avLst/>
          </a:prstGeom>
        </p:spPr>
        <p:txBody>
          <a:bodyPr/>
          <a:lstStyle>
            <a:lvl1pPr>
              <a:defRPr lang="en-US" sz="35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69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65.xml"/><Relationship Id="rId26" Type="http://schemas.openxmlformats.org/officeDocument/2006/relationships/theme" Target="../theme/theme2.xml"/><Relationship Id="rId1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1" r:id="rId2"/>
    <p:sldLayoutId id="2147483887" r:id="rId3"/>
    <p:sldLayoutId id="2147483806" r:id="rId4"/>
    <p:sldLayoutId id="2147483804" r:id="rId5"/>
    <p:sldLayoutId id="2147483845" r:id="rId6"/>
    <p:sldLayoutId id="2147483850" r:id="rId7"/>
    <p:sldLayoutId id="2147483851" r:id="rId8"/>
    <p:sldLayoutId id="2147483880" r:id="rId9"/>
    <p:sldLayoutId id="2147483875" r:id="rId10"/>
    <p:sldLayoutId id="2147483853" r:id="rId11"/>
    <p:sldLayoutId id="2147483855" r:id="rId12"/>
    <p:sldLayoutId id="2147483859" r:id="rId13"/>
    <p:sldLayoutId id="2147483876" r:id="rId14"/>
    <p:sldLayoutId id="2147483846" r:id="rId15"/>
    <p:sldLayoutId id="2147483860" r:id="rId16"/>
    <p:sldLayoutId id="2147483861" r:id="rId17"/>
    <p:sldLayoutId id="2147483877" r:id="rId18"/>
    <p:sldLayoutId id="2147483862" r:id="rId19"/>
    <p:sldLayoutId id="2147483890" r:id="rId20"/>
    <p:sldLayoutId id="2147483891" r:id="rId21"/>
    <p:sldLayoutId id="2147483864" r:id="rId22"/>
    <p:sldLayoutId id="2147483867" r:id="rId23"/>
    <p:sldLayoutId id="2147483878" r:id="rId24"/>
    <p:sldLayoutId id="2147483866" r:id="rId25"/>
    <p:sldLayoutId id="2147483872" r:id="rId26"/>
    <p:sldLayoutId id="2147483873" r:id="rId27"/>
    <p:sldLayoutId id="2147483865" r:id="rId28"/>
    <p:sldLayoutId id="2147483885" r:id="rId29"/>
    <p:sldLayoutId id="2147483884" r:id="rId30"/>
    <p:sldLayoutId id="2147483886" r:id="rId31"/>
    <p:sldLayoutId id="2147483888" r:id="rId32"/>
    <p:sldLayoutId id="2147483892" r:id="rId33"/>
    <p:sldLayoutId id="2147483871" r:id="rId34"/>
    <p:sldLayoutId id="2147483868" r:id="rId35"/>
    <p:sldLayoutId id="2147483869" r:id="rId36"/>
    <p:sldLayoutId id="2147483870" r:id="rId37"/>
    <p:sldLayoutId id="2147483895" r:id="rId38"/>
    <p:sldLayoutId id="2147483896" r:id="rId39"/>
    <p:sldLayoutId id="2147483897" r:id="rId40"/>
  </p:sldLayoutIdLst>
  <p:hf hdr="0" ftr="0"/>
  <p:txStyles>
    <p:titleStyle>
      <a:lvl1pPr algn="ctr" defTabSz="2438522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46" indent="-914446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9" indent="-762038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8152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413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674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243852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243852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78" userDrawn="1">
          <p15:clr>
            <a:srgbClr val="F26B43"/>
          </p15:clr>
        </p15:guide>
        <p15:guide id="2" pos="8497" userDrawn="1">
          <p15:clr>
            <a:srgbClr val="F26B43"/>
          </p15:clr>
        </p15:guide>
        <p15:guide id="3" pos="6864" userDrawn="1">
          <p15:clr>
            <a:srgbClr val="F26B43"/>
          </p15:clr>
        </p15:guide>
        <p15:guide id="4" pos="144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509" y="730335"/>
            <a:ext cx="21032570" cy="2651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509" y="3651673"/>
            <a:ext cx="21032570" cy="870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BC63-C649-42C3-9C85-0F873F8F0B35}" type="datetimeFigureOut">
              <a:rPr lang="id-ID" smtClean="0"/>
              <a:pPr/>
              <a:t>02/02/18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90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</p:sldLayoutIdLst>
  <p:txStyles>
    <p:titleStyle>
      <a:lvl1pPr algn="l" defTabSz="1828891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5"/>
            <a:ext cx="24625054" cy="15960686"/>
          </a:xfrm>
        </p:spPr>
      </p:pic>
      <p:sp>
        <p:nvSpPr>
          <p:cNvPr id="3" name="Прямоугольник 2"/>
          <p:cNvSpPr/>
          <p:nvPr/>
        </p:nvSpPr>
        <p:spPr>
          <a:xfrm>
            <a:off x="-30560" y="18034"/>
            <a:ext cx="24385588" cy="13699553"/>
          </a:xfrm>
          <a:prstGeom prst="rect">
            <a:avLst/>
          </a:prstGeom>
          <a:solidFill>
            <a:srgbClr val="3F3D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2700000">
            <a:off x="3575886" y="2887567"/>
            <a:ext cx="8987735" cy="8987735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6066706"/>
            <a:ext cx="22938666" cy="57606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r"/>
            <a:r>
              <a:rPr lang="en-US" sz="12000" dirty="0" smtClean="0">
                <a:solidFill>
                  <a:schemeClr val="bg1"/>
                </a:solidFill>
                <a:latin typeface="+mn-lt"/>
              </a:rPr>
              <a:t>Sharing Experience of Offering Course on SWAYAM:</a:t>
            </a:r>
          </a:p>
          <a:p>
            <a:pPr algn="r"/>
            <a:r>
              <a:rPr lang="en-US" sz="12000" dirty="0" smtClean="0">
                <a:solidFill>
                  <a:schemeClr val="bg1"/>
                </a:solidFill>
                <a:latin typeface="+mn-lt"/>
              </a:rPr>
              <a:t>Life </a:t>
            </a:r>
            <a:r>
              <a:rPr lang="en-US" sz="12000" dirty="0">
                <a:solidFill>
                  <a:schemeClr val="bg1"/>
                </a:solidFill>
                <a:latin typeface="+mn-lt"/>
              </a:rPr>
              <a:t>Cycle of MOOC Course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="" xmlns:a16="http://schemas.microsoft.com/office/drawing/2014/main" id="{3CDEC143-F3F0-4779-9F85-57AC86AEAC81}"/>
              </a:ext>
            </a:extLst>
          </p:cNvPr>
          <p:cNvSpPr txBox="1"/>
          <p:nvPr/>
        </p:nvSpPr>
        <p:spPr>
          <a:xfrm>
            <a:off x="8016330" y="12578811"/>
            <a:ext cx="14838497" cy="2277553"/>
          </a:xfrm>
          <a:prstGeom prst="rect">
            <a:avLst/>
          </a:prstGeom>
          <a:noFill/>
        </p:spPr>
        <p:txBody>
          <a:bodyPr wrap="square" lIns="182889" tIns="91443" rIns="182889" bIns="9144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91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82889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7433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36577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4572229" algn="l" defTabSz="182889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5486674" algn="l" defTabSz="182889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6401120" algn="l" defTabSz="182889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7315566" algn="l" defTabSz="182889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defTabSz="1828891" fontAlgn="auto">
              <a:spcBef>
                <a:spcPts val="0"/>
              </a:spcBef>
              <a:spcAft>
                <a:spcPts val="0"/>
              </a:spcAft>
            </a:pPr>
            <a:r>
              <a:rPr lang="en-US" sz="5600" spc="-30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Jagdish Arora</a:t>
            </a:r>
          </a:p>
          <a:p>
            <a:pPr algn="r" defTabSz="1828891" fontAlgn="auto">
              <a:spcBef>
                <a:spcPts val="0"/>
              </a:spcBef>
              <a:spcAft>
                <a:spcPts val="0"/>
              </a:spcAft>
            </a:pPr>
            <a:r>
              <a:rPr lang="en-US" sz="4000" spc="-30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Director, INFLIBNET Centre</a:t>
            </a:r>
          </a:p>
          <a:p>
            <a:pPr algn="r" defTabSz="1828891" fontAlgn="auto">
              <a:spcBef>
                <a:spcPts val="0"/>
              </a:spcBef>
              <a:spcAft>
                <a:spcPts val="0"/>
              </a:spcAft>
            </a:pPr>
            <a:r>
              <a:rPr lang="en-US" sz="4000" spc="-30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director@inflibnet.ac.in</a:t>
            </a:r>
          </a:p>
        </p:txBody>
      </p:sp>
    </p:spTree>
    <p:extLst>
      <p:ext uri="{BB962C8B-B14F-4D97-AF65-F5344CB8AC3E}">
        <p14:creationId xmlns:p14="http://schemas.microsoft.com/office/powerpoint/2010/main" val="93498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679626" y="1602210"/>
            <a:ext cx="14833648" cy="11665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Learners get </a:t>
            </a:r>
            <a:r>
              <a:rPr lang="en-US" sz="3600" b="1" dirty="0" smtClean="0"/>
              <a:t>weightage</a:t>
            </a:r>
            <a:r>
              <a:rPr lang="en-US" sz="3600" b="1" dirty="0" smtClean="0"/>
              <a:t> by SWAYAM portal for </a:t>
            </a:r>
            <a:r>
              <a:rPr lang="en-US" sz="3600" b="1" dirty="0"/>
              <a:t>each </a:t>
            </a:r>
            <a:r>
              <a:rPr lang="en-US" sz="3600" b="1" dirty="0" smtClean="0"/>
              <a:t>activity such </a:t>
            </a:r>
            <a:r>
              <a:rPr lang="en-US" sz="3600" b="1" dirty="0"/>
              <a:t>as </a:t>
            </a: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2001838" indent="-568325">
              <a:buFont typeface="Wingdings" panose="05000000000000000000" pitchFamily="2" charset="2"/>
              <a:buChar char="ü"/>
            </a:pPr>
            <a:r>
              <a:rPr lang="en-US" sz="3600" b="1" dirty="0"/>
              <a:t>Reading the course material on the portal</a:t>
            </a:r>
          </a:p>
          <a:p>
            <a:pPr marL="2001838" indent="-568325">
              <a:buFont typeface="Wingdings" panose="05000000000000000000" pitchFamily="2" charset="2"/>
              <a:buChar char="ü"/>
            </a:pPr>
            <a:r>
              <a:rPr lang="en-US" sz="3600" b="1" dirty="0"/>
              <a:t>Watching the video</a:t>
            </a:r>
          </a:p>
          <a:p>
            <a:pPr marL="2001838" indent="-568325">
              <a:buFont typeface="Wingdings" panose="05000000000000000000" pitchFamily="2" charset="2"/>
              <a:buChar char="ü"/>
            </a:pPr>
            <a:r>
              <a:rPr lang="en-US" sz="3600" b="1" dirty="0"/>
              <a:t>Self assessment</a:t>
            </a:r>
          </a:p>
          <a:p>
            <a:pPr marL="2001838" indent="-568325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1"/>
                </a:solidFill>
              </a:rPr>
              <a:t>Submission of assignment (by coordinator</a:t>
            </a:r>
            <a:r>
              <a:rPr lang="en-US" sz="3600" b="1" dirty="0" smtClean="0">
                <a:solidFill>
                  <a:schemeClr val="accent1"/>
                </a:solidFill>
              </a:rPr>
              <a:t>)</a:t>
            </a:r>
          </a:p>
          <a:p>
            <a:pPr marL="1433513" indent="0">
              <a:buNone/>
            </a:pPr>
            <a:endParaRPr lang="en-US" sz="3600" b="1" dirty="0">
              <a:solidFill>
                <a:schemeClr val="accent1"/>
              </a:solidFill>
            </a:endParaRPr>
          </a:p>
          <a:p>
            <a:pPr marL="914400" indent="-914400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chemeClr val="tx1"/>
                </a:solidFill>
              </a:rPr>
              <a:t>Decide threshold based on weightage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  <a:p>
            <a:pPr marL="914400" indent="-914400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chemeClr val="tx1"/>
                </a:solidFill>
              </a:rPr>
              <a:t>Eligible </a:t>
            </a:r>
            <a:r>
              <a:rPr lang="en-US" sz="3600" b="1" dirty="0">
                <a:solidFill>
                  <a:schemeClr val="tx1"/>
                </a:solidFill>
              </a:rPr>
              <a:t>students are invited for the survey to know their willingness and preferable location to attend the proctored </a:t>
            </a:r>
            <a:r>
              <a:rPr lang="en-US" sz="3600" b="1" dirty="0" smtClean="0">
                <a:solidFill>
                  <a:schemeClr val="tx1"/>
                </a:solidFill>
              </a:rPr>
              <a:t>examination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914400" indent="-9144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Examination centers would be identified by the UGC and examination will be conducted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914400" indent="-9144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tx1"/>
                </a:solidFill>
              </a:rPr>
              <a:t>Learners get the credit based on the learning behavior and proctored </a:t>
            </a:r>
            <a:r>
              <a:rPr lang="en-US" sz="3600" b="1" dirty="0" smtClean="0">
                <a:solidFill>
                  <a:schemeClr val="tx1"/>
                </a:solidFill>
              </a:rPr>
              <a:t>examination</a:t>
            </a:r>
          </a:p>
          <a:p>
            <a:pPr marL="0" indent="0">
              <a:lnSpc>
                <a:spcPct val="150000"/>
              </a:lnSpc>
              <a:buNone/>
            </a:pPr>
            <a:endParaRPr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sp>
        <p:nvSpPr>
          <p:cNvPr id="7" name="Полилиния 6"/>
          <p:cNvSpPr/>
          <p:nvPr/>
        </p:nvSpPr>
        <p:spPr>
          <a:xfrm rot="2700000">
            <a:off x="15408004" y="4138111"/>
            <a:ext cx="5461157" cy="5461157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006AE1B4-BF62-4A69-8AAF-163BE7985AC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>
            <a:fillRect/>
          </a:stretch>
        </p:blipFill>
        <p:spPr>
          <a:xfrm>
            <a:off x="14713074" y="1314178"/>
            <a:ext cx="11717194" cy="11695961"/>
          </a:xfrm>
        </p:spPr>
      </p:pic>
      <p:sp>
        <p:nvSpPr>
          <p:cNvPr id="10" name="Полилиния 6">
            <a:extLst>
              <a:ext uri="{FF2B5EF4-FFF2-40B4-BE49-F238E27FC236}">
                <a16:creationId xmlns="" xmlns:a16="http://schemas.microsoft.com/office/drawing/2014/main" id="{621F2ACF-1EA6-4107-B5AE-86AB52243046}"/>
              </a:ext>
            </a:extLst>
          </p:cNvPr>
          <p:cNvSpPr/>
          <p:nvPr/>
        </p:nvSpPr>
        <p:spPr>
          <a:xfrm rot="2700000">
            <a:off x="15408004" y="4164816"/>
            <a:ext cx="5461157" cy="5461157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17"/>
          <p:cNvSpPr txBox="1">
            <a:spLocks/>
          </p:cNvSpPr>
          <p:nvPr/>
        </p:nvSpPr>
        <p:spPr>
          <a:xfrm>
            <a:off x="887538" y="522090"/>
            <a:ext cx="20810312" cy="1267560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5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Proctored Examination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4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10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99506" y="1746226"/>
            <a:ext cx="14833648" cy="11665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sz="5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 smtClean="0"/>
              <a:t>Learner gets the </a:t>
            </a:r>
            <a:r>
              <a:rPr lang="en-US" sz="5400" dirty="0" smtClean="0"/>
              <a:t>grade / weightage </a:t>
            </a:r>
            <a:r>
              <a:rPr lang="en-US" sz="5400" dirty="0" smtClean="0"/>
              <a:t>for weekly assignments, activities, quizzes, progress made, etc. </a:t>
            </a: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 smtClean="0"/>
              <a:t>Proctored examination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 smtClean="0"/>
              <a:t>Certificate or Credit transferred to his / her university    </a:t>
            </a:r>
            <a:endParaRPr lang="ru-RU" sz="5400" dirty="0"/>
          </a:p>
        </p:txBody>
      </p:sp>
      <p:sp>
        <p:nvSpPr>
          <p:cNvPr id="7" name="Полилиния 6"/>
          <p:cNvSpPr/>
          <p:nvPr/>
        </p:nvSpPr>
        <p:spPr>
          <a:xfrm rot="2700000">
            <a:off x="15408004" y="4138111"/>
            <a:ext cx="5461157" cy="5461157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006AE1B4-BF62-4A69-8AAF-163BE7985AC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>
            <a:fillRect/>
          </a:stretch>
        </p:blipFill>
        <p:spPr>
          <a:xfrm>
            <a:off x="14713074" y="1314178"/>
            <a:ext cx="11717194" cy="11695961"/>
          </a:xfrm>
        </p:spPr>
      </p:pic>
      <p:sp>
        <p:nvSpPr>
          <p:cNvPr id="10" name="Полилиния 6">
            <a:extLst>
              <a:ext uri="{FF2B5EF4-FFF2-40B4-BE49-F238E27FC236}">
                <a16:creationId xmlns="" xmlns:a16="http://schemas.microsoft.com/office/drawing/2014/main" id="{621F2ACF-1EA6-4107-B5AE-86AB52243046}"/>
              </a:ext>
            </a:extLst>
          </p:cNvPr>
          <p:cNvSpPr/>
          <p:nvPr/>
        </p:nvSpPr>
        <p:spPr>
          <a:xfrm rot="2700000">
            <a:off x="15408004" y="4164816"/>
            <a:ext cx="5461157" cy="5461157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17"/>
          <p:cNvSpPr txBox="1">
            <a:spLocks/>
          </p:cNvSpPr>
          <p:nvPr/>
        </p:nvSpPr>
        <p:spPr>
          <a:xfrm>
            <a:off x="887538" y="522090"/>
            <a:ext cx="20810312" cy="1267560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5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8.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Credit Transfer from the host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Institute 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4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10" grpId="0" animBg="1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15530" y="2322290"/>
            <a:ext cx="16345816" cy="112332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tx1"/>
                </a:solidFill>
              </a:rPr>
              <a:t>SWAYAM portal is not fully compatible with four </a:t>
            </a:r>
            <a:r>
              <a:rPr lang="en-US" sz="4000" b="1" dirty="0" smtClean="0">
                <a:solidFill>
                  <a:schemeClr val="tx1"/>
                </a:solidFill>
              </a:rPr>
              <a:t>quadrants approach </a:t>
            </a:r>
            <a:r>
              <a:rPr lang="en-US" sz="4000" b="1" dirty="0" smtClean="0">
                <a:solidFill>
                  <a:schemeClr val="tx1"/>
                </a:solidFill>
              </a:rPr>
              <a:t>used in e-PG </a:t>
            </a:r>
            <a:r>
              <a:rPr lang="en-US" sz="4000" b="1" dirty="0" err="1" smtClean="0">
                <a:solidFill>
                  <a:schemeClr val="tx1"/>
                </a:solidFill>
              </a:rPr>
              <a:t>Pathshala</a:t>
            </a:r>
            <a:r>
              <a:rPr lang="en-US" sz="4000" b="1" dirty="0" smtClean="0">
                <a:solidFill>
                  <a:schemeClr val="tx1"/>
                </a:solidFill>
              </a:rPr>
              <a:t> (Learn More)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tx1"/>
                </a:solidFill>
              </a:rPr>
              <a:t>Student </a:t>
            </a:r>
            <a:r>
              <a:rPr lang="en-US" sz="4000" b="1" dirty="0" smtClean="0">
                <a:solidFill>
                  <a:schemeClr val="tx1"/>
                </a:solidFill>
              </a:rPr>
              <a:t>face </a:t>
            </a:r>
            <a:r>
              <a:rPr lang="en-US" sz="4000" b="1" dirty="0">
                <a:solidFill>
                  <a:schemeClr val="tx1"/>
                </a:solidFill>
              </a:rPr>
              <a:t>problem </a:t>
            </a:r>
            <a:r>
              <a:rPr lang="en-US" sz="4000" b="1" dirty="0" smtClean="0">
                <a:solidFill>
                  <a:schemeClr val="tx1"/>
                </a:solidFill>
              </a:rPr>
              <a:t>in uploading assignments  </a:t>
            </a:r>
          </a:p>
          <a:p>
            <a:pPr marL="0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tx1"/>
                </a:solidFill>
              </a:rPr>
              <a:t>Restrictions on number of words that can be used </a:t>
            </a:r>
            <a:r>
              <a:rPr lang="en-US" sz="4000" b="1" dirty="0">
                <a:solidFill>
                  <a:schemeClr val="tx1"/>
                </a:solidFill>
              </a:rPr>
              <a:t>in the </a:t>
            </a:r>
            <a:r>
              <a:rPr lang="en-US" sz="4000" b="1" dirty="0" smtClean="0">
                <a:solidFill>
                  <a:schemeClr val="tx1"/>
                </a:solidFill>
              </a:rPr>
              <a:t>coordinator’s feedback </a:t>
            </a:r>
            <a:r>
              <a:rPr lang="en-US" sz="4000" b="1" dirty="0">
                <a:solidFill>
                  <a:schemeClr val="tx1"/>
                </a:solidFill>
              </a:rPr>
              <a:t>on the student assignment 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tx1"/>
                </a:solidFill>
              </a:rPr>
              <a:t>Watching </a:t>
            </a:r>
            <a:r>
              <a:rPr lang="en-US" sz="4000" b="1" dirty="0">
                <a:solidFill>
                  <a:schemeClr val="tx1"/>
                </a:solidFill>
              </a:rPr>
              <a:t>of video </a:t>
            </a:r>
            <a:r>
              <a:rPr lang="en-US" sz="4000" b="1" dirty="0" smtClean="0">
                <a:solidFill>
                  <a:schemeClr val="tx1"/>
                </a:solidFill>
              </a:rPr>
              <a:t>/ offline </a:t>
            </a:r>
            <a:r>
              <a:rPr lang="en-US" sz="4000" b="1" dirty="0">
                <a:solidFill>
                  <a:schemeClr val="tx1"/>
                </a:solidFill>
              </a:rPr>
              <a:t>learning are not tracked or counted in the learning progress 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tx1"/>
                </a:solidFill>
              </a:rPr>
              <a:t>Learning </a:t>
            </a:r>
            <a:r>
              <a:rPr lang="en-US" sz="4000" b="1" dirty="0">
                <a:solidFill>
                  <a:schemeClr val="tx1"/>
                </a:solidFill>
              </a:rPr>
              <a:t>progress is not </a:t>
            </a:r>
            <a:r>
              <a:rPr lang="en-US" sz="4000" b="1" dirty="0" smtClean="0">
                <a:solidFill>
                  <a:schemeClr val="tx1"/>
                </a:solidFill>
              </a:rPr>
              <a:t>updated; difference </a:t>
            </a:r>
            <a:r>
              <a:rPr lang="en-US" sz="4000" b="1" dirty="0">
                <a:solidFill>
                  <a:schemeClr val="tx1"/>
                </a:solidFill>
              </a:rPr>
              <a:t>in student dashboard and Course </a:t>
            </a:r>
            <a:r>
              <a:rPr lang="en-US" sz="4000" b="1" dirty="0" smtClean="0">
                <a:solidFill>
                  <a:schemeClr val="tx1"/>
                </a:solidFill>
              </a:rPr>
              <a:t>Coordinator’s </a:t>
            </a:r>
            <a:r>
              <a:rPr lang="en-US" sz="4000" b="1" dirty="0">
                <a:solidFill>
                  <a:schemeClr val="tx1"/>
                </a:solidFill>
              </a:rPr>
              <a:t>dashboard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tx1"/>
                </a:solidFill>
              </a:rPr>
              <a:t>There </a:t>
            </a:r>
            <a:r>
              <a:rPr lang="en-US" sz="4000" b="1" dirty="0">
                <a:solidFill>
                  <a:schemeClr val="tx1"/>
                </a:solidFill>
              </a:rPr>
              <a:t>is no control from the Course Coordinator to stop the registration of student after the commencement of course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1751634" y="1020709"/>
            <a:ext cx="10372958" cy="126756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Feedback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feedback">
            <a:extLst>
              <a:ext uri="{FF2B5EF4-FFF2-40B4-BE49-F238E27FC236}">
                <a16:creationId xmlns="" xmlns:a16="http://schemas.microsoft.com/office/drawing/2014/main" id="{012595F5-EBAB-4160-A0BA-051B24A2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876" y="3957365"/>
            <a:ext cx="91440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6">
            <a:extLst>
              <a:ext uri="{FF2B5EF4-FFF2-40B4-BE49-F238E27FC236}">
                <a16:creationId xmlns="" xmlns:a16="http://schemas.microsoft.com/office/drawing/2014/main" id="{621F2ACF-1EA6-4107-B5AE-86AB52243046}"/>
              </a:ext>
            </a:extLst>
          </p:cNvPr>
          <p:cNvSpPr/>
          <p:nvPr/>
        </p:nvSpPr>
        <p:spPr>
          <a:xfrm rot="2700000">
            <a:off x="17347642" y="2526009"/>
            <a:ext cx="7166467" cy="7223027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29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 rot="16200000">
            <a:off x="-4826299" y="4826676"/>
            <a:ext cx="13716867" cy="4064265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 rot="16200000">
            <a:off x="-762032" y="4826672"/>
            <a:ext cx="13716867" cy="40642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 rot="16200000">
            <a:off x="3302235" y="4826672"/>
            <a:ext cx="13716857" cy="4064265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 rot="16200000">
            <a:off x="7366484" y="4826657"/>
            <a:ext cx="13716889" cy="4064265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 rot="16200000">
            <a:off x="11430748" y="4826655"/>
            <a:ext cx="13716889" cy="4064265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 rot="16200000">
            <a:off x="15495093" y="4826742"/>
            <a:ext cx="13716725" cy="4064265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20330328" y="11244877"/>
            <a:ext cx="4055260" cy="2965171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6" name="Freeform 14"/>
          <p:cNvSpPr>
            <a:spLocks noEditPoints="1"/>
          </p:cNvSpPr>
          <p:nvPr/>
        </p:nvSpPr>
        <p:spPr bwMode="auto">
          <a:xfrm>
            <a:off x="16259175" y="9201356"/>
            <a:ext cx="4071153" cy="5008692"/>
          </a:xfrm>
          <a:custGeom>
            <a:avLst/>
            <a:gdLst>
              <a:gd name="T0" fmla="*/ 1247 w 1281"/>
              <a:gd name="T1" fmla="*/ 1059 h 1576"/>
              <a:gd name="T2" fmla="*/ 1063 w 1281"/>
              <a:gd name="T3" fmla="*/ 1107 h 1576"/>
              <a:gd name="T4" fmla="*/ 1010 w 1281"/>
              <a:gd name="T5" fmla="*/ 634 h 1576"/>
              <a:gd name="T6" fmla="*/ 879 w 1281"/>
              <a:gd name="T7" fmla="*/ 801 h 1576"/>
              <a:gd name="T8" fmla="*/ 831 w 1281"/>
              <a:gd name="T9" fmla="*/ 306 h 1576"/>
              <a:gd name="T10" fmla="*/ 882 w 1281"/>
              <a:gd name="T11" fmla="*/ 296 h 1576"/>
              <a:gd name="T12" fmla="*/ 882 w 1281"/>
              <a:gd name="T13" fmla="*/ 264 h 1576"/>
              <a:gd name="T14" fmla="*/ 884 w 1281"/>
              <a:gd name="T15" fmla="*/ 245 h 1576"/>
              <a:gd name="T16" fmla="*/ 879 w 1281"/>
              <a:gd name="T17" fmla="*/ 89 h 1576"/>
              <a:gd name="T18" fmla="*/ 877 w 1281"/>
              <a:gd name="T19" fmla="*/ 143 h 1576"/>
              <a:gd name="T20" fmla="*/ 795 w 1281"/>
              <a:gd name="T21" fmla="*/ 111 h 1576"/>
              <a:gd name="T22" fmla="*/ 790 w 1281"/>
              <a:gd name="T23" fmla="*/ 145 h 1576"/>
              <a:gd name="T24" fmla="*/ 710 w 1281"/>
              <a:gd name="T25" fmla="*/ 114 h 1576"/>
              <a:gd name="T26" fmla="*/ 703 w 1281"/>
              <a:gd name="T27" fmla="*/ 89 h 1576"/>
              <a:gd name="T28" fmla="*/ 623 w 1281"/>
              <a:gd name="T29" fmla="*/ 153 h 1576"/>
              <a:gd name="T30" fmla="*/ 615 w 1281"/>
              <a:gd name="T31" fmla="*/ 153 h 1576"/>
              <a:gd name="T32" fmla="*/ 615 w 1281"/>
              <a:gd name="T33" fmla="*/ 89 h 1576"/>
              <a:gd name="T34" fmla="*/ 536 w 1281"/>
              <a:gd name="T35" fmla="*/ 153 h 1576"/>
              <a:gd name="T36" fmla="*/ 528 w 1281"/>
              <a:gd name="T37" fmla="*/ 153 h 1576"/>
              <a:gd name="T38" fmla="*/ 526 w 1281"/>
              <a:gd name="T39" fmla="*/ 0 h 1576"/>
              <a:gd name="T40" fmla="*/ 521 w 1281"/>
              <a:gd name="T41" fmla="*/ 145 h 1576"/>
              <a:gd name="T42" fmla="*/ 499 w 1281"/>
              <a:gd name="T43" fmla="*/ 189 h 1576"/>
              <a:gd name="T44" fmla="*/ 468 w 1281"/>
              <a:gd name="T45" fmla="*/ 191 h 1576"/>
              <a:gd name="T46" fmla="*/ 448 w 1281"/>
              <a:gd name="T47" fmla="*/ 191 h 1576"/>
              <a:gd name="T48" fmla="*/ 429 w 1281"/>
              <a:gd name="T49" fmla="*/ 194 h 1576"/>
              <a:gd name="T50" fmla="*/ 412 w 1281"/>
              <a:gd name="T51" fmla="*/ 196 h 1576"/>
              <a:gd name="T52" fmla="*/ 395 w 1281"/>
              <a:gd name="T53" fmla="*/ 199 h 1576"/>
              <a:gd name="T54" fmla="*/ 366 w 1281"/>
              <a:gd name="T55" fmla="*/ 206 h 1576"/>
              <a:gd name="T56" fmla="*/ 354 w 1281"/>
              <a:gd name="T57" fmla="*/ 208 h 1576"/>
              <a:gd name="T58" fmla="*/ 347 w 1281"/>
              <a:gd name="T59" fmla="*/ 213 h 1576"/>
              <a:gd name="T60" fmla="*/ 342 w 1281"/>
              <a:gd name="T61" fmla="*/ 216 h 1576"/>
              <a:gd name="T62" fmla="*/ 342 w 1281"/>
              <a:gd name="T63" fmla="*/ 216 h 1576"/>
              <a:gd name="T64" fmla="*/ 337 w 1281"/>
              <a:gd name="T65" fmla="*/ 221 h 1576"/>
              <a:gd name="T66" fmla="*/ 339 w 1281"/>
              <a:gd name="T67" fmla="*/ 228 h 1576"/>
              <a:gd name="T68" fmla="*/ 337 w 1281"/>
              <a:gd name="T69" fmla="*/ 223 h 1576"/>
              <a:gd name="T70" fmla="*/ 337 w 1281"/>
              <a:gd name="T71" fmla="*/ 228 h 1576"/>
              <a:gd name="T72" fmla="*/ 339 w 1281"/>
              <a:gd name="T73" fmla="*/ 230 h 1576"/>
              <a:gd name="T74" fmla="*/ 342 w 1281"/>
              <a:gd name="T75" fmla="*/ 233 h 1576"/>
              <a:gd name="T76" fmla="*/ 344 w 1281"/>
              <a:gd name="T77" fmla="*/ 238 h 1576"/>
              <a:gd name="T78" fmla="*/ 352 w 1281"/>
              <a:gd name="T79" fmla="*/ 240 h 1576"/>
              <a:gd name="T80" fmla="*/ 359 w 1281"/>
              <a:gd name="T81" fmla="*/ 242 h 1576"/>
              <a:gd name="T82" fmla="*/ 368 w 1281"/>
              <a:gd name="T83" fmla="*/ 245 h 1576"/>
              <a:gd name="T84" fmla="*/ 378 w 1281"/>
              <a:gd name="T85" fmla="*/ 247 h 1576"/>
              <a:gd name="T86" fmla="*/ 390 w 1281"/>
              <a:gd name="T87" fmla="*/ 250 h 1576"/>
              <a:gd name="T88" fmla="*/ 400 w 1281"/>
              <a:gd name="T89" fmla="*/ 252 h 1576"/>
              <a:gd name="T90" fmla="*/ 402 w 1281"/>
              <a:gd name="T91" fmla="*/ 310 h 1576"/>
              <a:gd name="T92" fmla="*/ 402 w 1281"/>
              <a:gd name="T93" fmla="*/ 371 h 1576"/>
              <a:gd name="T94" fmla="*/ 402 w 1281"/>
              <a:gd name="T95" fmla="*/ 400 h 1576"/>
              <a:gd name="T96" fmla="*/ 400 w 1281"/>
              <a:gd name="T97" fmla="*/ 1260 h 1576"/>
              <a:gd name="T98" fmla="*/ 90 w 1281"/>
              <a:gd name="T99" fmla="*/ 383 h 1576"/>
              <a:gd name="T100" fmla="*/ 10 w 1281"/>
              <a:gd name="T101" fmla="*/ 1224 h 1576"/>
              <a:gd name="T102" fmla="*/ 1281 w 1281"/>
              <a:gd name="T103" fmla="*/ 1576 h 1576"/>
              <a:gd name="T104" fmla="*/ 352 w 1281"/>
              <a:gd name="T105" fmla="*/ 228 h 1576"/>
              <a:gd name="T106" fmla="*/ 342 w 1281"/>
              <a:gd name="T107" fmla="*/ 225 h 1576"/>
              <a:gd name="T108" fmla="*/ 342 w 1281"/>
              <a:gd name="T109" fmla="*/ 228 h 1576"/>
              <a:gd name="T110" fmla="*/ 410 w 1281"/>
              <a:gd name="T111" fmla="*/ 199 h 1576"/>
              <a:gd name="T112" fmla="*/ 412 w 1281"/>
              <a:gd name="T113" fmla="*/ 206 h 1576"/>
              <a:gd name="T114" fmla="*/ 419 w 1281"/>
              <a:gd name="T115" fmla="*/ 211 h 1576"/>
              <a:gd name="T116" fmla="*/ 427 w 1281"/>
              <a:gd name="T117" fmla="*/ 196 h 1576"/>
              <a:gd name="T118" fmla="*/ 429 w 1281"/>
              <a:gd name="T119" fmla="*/ 204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72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92"/>
                </a:lnTo>
                <a:lnTo>
                  <a:pt x="521" y="145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8" y="191"/>
                </a:lnTo>
                <a:lnTo>
                  <a:pt x="465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2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49" y="211"/>
                </a:lnTo>
                <a:lnTo>
                  <a:pt x="349" y="211"/>
                </a:lnTo>
                <a:lnTo>
                  <a:pt x="347" y="213"/>
                </a:lnTo>
                <a:lnTo>
                  <a:pt x="347" y="213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9" y="218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7" y="221"/>
                </a:lnTo>
                <a:lnTo>
                  <a:pt x="337" y="221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5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2" y="235"/>
                </a:lnTo>
                <a:lnTo>
                  <a:pt x="344" y="238"/>
                </a:lnTo>
                <a:lnTo>
                  <a:pt x="344" y="238"/>
                </a:lnTo>
                <a:lnTo>
                  <a:pt x="344" y="238"/>
                </a:lnTo>
                <a:lnTo>
                  <a:pt x="347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78" y="247"/>
                </a:lnTo>
                <a:lnTo>
                  <a:pt x="381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0" y="250"/>
                </a:lnTo>
                <a:lnTo>
                  <a:pt x="393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lnTo>
                  <a:pt x="410" y="199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12197559" y="10418571"/>
            <a:ext cx="4061616" cy="3791477"/>
          </a:xfrm>
          <a:custGeom>
            <a:avLst/>
            <a:gdLst>
              <a:gd name="T0" fmla="*/ 1278 w 1278"/>
              <a:gd name="T1" fmla="*/ 836 h 1193"/>
              <a:gd name="T2" fmla="*/ 1271 w 1278"/>
              <a:gd name="T3" fmla="*/ 819 h 1193"/>
              <a:gd name="T4" fmla="*/ 1252 w 1278"/>
              <a:gd name="T5" fmla="*/ 821 h 1193"/>
              <a:gd name="T6" fmla="*/ 1242 w 1278"/>
              <a:gd name="T7" fmla="*/ 807 h 1193"/>
              <a:gd name="T8" fmla="*/ 1206 w 1278"/>
              <a:gd name="T9" fmla="*/ 700 h 1193"/>
              <a:gd name="T10" fmla="*/ 1167 w 1278"/>
              <a:gd name="T11" fmla="*/ 693 h 1193"/>
              <a:gd name="T12" fmla="*/ 1126 w 1278"/>
              <a:gd name="T13" fmla="*/ 651 h 1193"/>
              <a:gd name="T14" fmla="*/ 1075 w 1278"/>
              <a:gd name="T15" fmla="*/ 598 h 1193"/>
              <a:gd name="T16" fmla="*/ 1068 w 1278"/>
              <a:gd name="T17" fmla="*/ 586 h 1193"/>
              <a:gd name="T18" fmla="*/ 1053 w 1278"/>
              <a:gd name="T19" fmla="*/ 566 h 1193"/>
              <a:gd name="T20" fmla="*/ 1048 w 1278"/>
              <a:gd name="T21" fmla="*/ 581 h 1193"/>
              <a:gd name="T22" fmla="*/ 1034 w 1278"/>
              <a:gd name="T23" fmla="*/ 593 h 1193"/>
              <a:gd name="T24" fmla="*/ 1034 w 1278"/>
              <a:gd name="T25" fmla="*/ 625 h 1193"/>
              <a:gd name="T26" fmla="*/ 956 w 1278"/>
              <a:gd name="T27" fmla="*/ 685 h 1193"/>
              <a:gd name="T28" fmla="*/ 925 w 1278"/>
              <a:gd name="T29" fmla="*/ 695 h 1193"/>
              <a:gd name="T30" fmla="*/ 884 w 1278"/>
              <a:gd name="T31" fmla="*/ 824 h 1193"/>
              <a:gd name="T32" fmla="*/ 864 w 1278"/>
              <a:gd name="T33" fmla="*/ 807 h 1193"/>
              <a:gd name="T34" fmla="*/ 850 w 1278"/>
              <a:gd name="T35" fmla="*/ 838 h 1193"/>
              <a:gd name="T36" fmla="*/ 833 w 1278"/>
              <a:gd name="T37" fmla="*/ 819 h 1193"/>
              <a:gd name="T38" fmla="*/ 814 w 1278"/>
              <a:gd name="T39" fmla="*/ 841 h 1193"/>
              <a:gd name="T40" fmla="*/ 751 w 1278"/>
              <a:gd name="T41" fmla="*/ 32 h 1193"/>
              <a:gd name="T42" fmla="*/ 445 w 1278"/>
              <a:gd name="T43" fmla="*/ 855 h 1193"/>
              <a:gd name="T44" fmla="*/ 431 w 1278"/>
              <a:gd name="T45" fmla="*/ 739 h 1193"/>
              <a:gd name="T46" fmla="*/ 404 w 1278"/>
              <a:gd name="T47" fmla="*/ 756 h 1193"/>
              <a:gd name="T48" fmla="*/ 378 w 1278"/>
              <a:gd name="T49" fmla="*/ 561 h 1193"/>
              <a:gd name="T50" fmla="*/ 375 w 1278"/>
              <a:gd name="T51" fmla="*/ 547 h 1193"/>
              <a:gd name="T52" fmla="*/ 368 w 1278"/>
              <a:gd name="T53" fmla="*/ 569 h 1193"/>
              <a:gd name="T54" fmla="*/ 351 w 1278"/>
              <a:gd name="T55" fmla="*/ 479 h 1193"/>
              <a:gd name="T56" fmla="*/ 341 w 1278"/>
              <a:gd name="T57" fmla="*/ 348 h 1193"/>
              <a:gd name="T58" fmla="*/ 324 w 1278"/>
              <a:gd name="T59" fmla="*/ 372 h 1193"/>
              <a:gd name="T60" fmla="*/ 312 w 1278"/>
              <a:gd name="T61" fmla="*/ 479 h 1193"/>
              <a:gd name="T62" fmla="*/ 295 w 1278"/>
              <a:gd name="T63" fmla="*/ 561 h 1193"/>
              <a:gd name="T64" fmla="*/ 290 w 1278"/>
              <a:gd name="T65" fmla="*/ 547 h 1193"/>
              <a:gd name="T66" fmla="*/ 288 w 1278"/>
              <a:gd name="T67" fmla="*/ 569 h 1193"/>
              <a:gd name="T68" fmla="*/ 269 w 1278"/>
              <a:gd name="T69" fmla="*/ 693 h 1193"/>
              <a:gd name="T70" fmla="*/ 269 w 1278"/>
              <a:gd name="T71" fmla="*/ 695 h 1193"/>
              <a:gd name="T72" fmla="*/ 261 w 1278"/>
              <a:gd name="T73" fmla="*/ 758 h 1193"/>
              <a:gd name="T74" fmla="*/ 244 w 1278"/>
              <a:gd name="T75" fmla="*/ 712 h 1193"/>
              <a:gd name="T76" fmla="*/ 232 w 1278"/>
              <a:gd name="T77" fmla="*/ 574 h 1193"/>
              <a:gd name="T78" fmla="*/ 208 w 1278"/>
              <a:gd name="T79" fmla="*/ 710 h 1193"/>
              <a:gd name="T80" fmla="*/ 194 w 1278"/>
              <a:gd name="T81" fmla="*/ 748 h 1193"/>
              <a:gd name="T82" fmla="*/ 174 w 1278"/>
              <a:gd name="T83" fmla="*/ 688 h 1193"/>
              <a:gd name="T84" fmla="*/ 172 w 1278"/>
              <a:gd name="T85" fmla="*/ 685 h 1193"/>
              <a:gd name="T86" fmla="*/ 169 w 1278"/>
              <a:gd name="T87" fmla="*/ 615 h 1193"/>
              <a:gd name="T88" fmla="*/ 167 w 1278"/>
              <a:gd name="T89" fmla="*/ 610 h 1193"/>
              <a:gd name="T90" fmla="*/ 157 w 1278"/>
              <a:gd name="T91" fmla="*/ 557 h 1193"/>
              <a:gd name="T92" fmla="*/ 148 w 1278"/>
              <a:gd name="T93" fmla="*/ 547 h 1193"/>
              <a:gd name="T94" fmla="*/ 123 w 1278"/>
              <a:gd name="T95" fmla="*/ 479 h 1193"/>
              <a:gd name="T96" fmla="*/ 123 w 1278"/>
              <a:gd name="T97" fmla="*/ 464 h 1193"/>
              <a:gd name="T98" fmla="*/ 121 w 1278"/>
              <a:gd name="T99" fmla="*/ 304 h 1193"/>
              <a:gd name="T100" fmla="*/ 97 w 1278"/>
              <a:gd name="T101" fmla="*/ 464 h 1193"/>
              <a:gd name="T102" fmla="*/ 94 w 1278"/>
              <a:gd name="T103" fmla="*/ 476 h 1193"/>
              <a:gd name="T104" fmla="*/ 70 w 1278"/>
              <a:gd name="T105" fmla="*/ 554 h 1193"/>
              <a:gd name="T106" fmla="*/ 60 w 1278"/>
              <a:gd name="T107" fmla="*/ 549 h 1193"/>
              <a:gd name="T108" fmla="*/ 48 w 1278"/>
              <a:gd name="T109" fmla="*/ 610 h 1193"/>
              <a:gd name="T110" fmla="*/ 41 w 1278"/>
              <a:gd name="T111" fmla="*/ 746 h 1193"/>
              <a:gd name="T112" fmla="*/ 17 w 1278"/>
              <a:gd name="T113" fmla="*/ 739 h 1193"/>
              <a:gd name="T114" fmla="*/ 7 w 1278"/>
              <a:gd name="T115" fmla="*/ 848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4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3" y="819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75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90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3"/>
                </a:lnTo>
                <a:lnTo>
                  <a:pt x="269" y="693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6"/>
                </a:lnTo>
                <a:lnTo>
                  <a:pt x="261" y="758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8" y="710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4" y="688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72" y="685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5"/>
                </a:lnTo>
                <a:lnTo>
                  <a:pt x="167" y="610"/>
                </a:lnTo>
                <a:lnTo>
                  <a:pt x="167" y="610"/>
                </a:lnTo>
                <a:lnTo>
                  <a:pt x="167" y="610"/>
                </a:lnTo>
                <a:lnTo>
                  <a:pt x="165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8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8142296" y="9687604"/>
            <a:ext cx="4055260" cy="4522442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9" name="Freeform 17"/>
          <p:cNvSpPr>
            <a:spLocks/>
          </p:cNvSpPr>
          <p:nvPr/>
        </p:nvSpPr>
        <p:spPr bwMode="auto">
          <a:xfrm>
            <a:off x="4071147" y="8721461"/>
            <a:ext cx="4071153" cy="5488585"/>
          </a:xfrm>
          <a:custGeom>
            <a:avLst/>
            <a:gdLst>
              <a:gd name="T0" fmla="*/ 1281 w 1281"/>
              <a:gd name="T1" fmla="*/ 1727 h 1727"/>
              <a:gd name="T2" fmla="*/ 1194 w 1281"/>
              <a:gd name="T3" fmla="*/ 304 h 1727"/>
              <a:gd name="T4" fmla="*/ 1194 w 1281"/>
              <a:gd name="T5" fmla="*/ 284 h 1727"/>
              <a:gd name="T6" fmla="*/ 1194 w 1281"/>
              <a:gd name="T7" fmla="*/ 265 h 1727"/>
              <a:gd name="T8" fmla="*/ 1080 w 1281"/>
              <a:gd name="T9" fmla="*/ 126 h 1727"/>
              <a:gd name="T10" fmla="*/ 1073 w 1281"/>
              <a:gd name="T11" fmla="*/ 80 h 1727"/>
              <a:gd name="T12" fmla="*/ 1063 w 1281"/>
              <a:gd name="T13" fmla="*/ 92 h 1727"/>
              <a:gd name="T14" fmla="*/ 1063 w 1281"/>
              <a:gd name="T15" fmla="*/ 12 h 1727"/>
              <a:gd name="T16" fmla="*/ 1061 w 1281"/>
              <a:gd name="T17" fmla="*/ 0 h 1727"/>
              <a:gd name="T18" fmla="*/ 1053 w 1281"/>
              <a:gd name="T19" fmla="*/ 92 h 1727"/>
              <a:gd name="T20" fmla="*/ 1053 w 1281"/>
              <a:gd name="T21" fmla="*/ 12 h 1727"/>
              <a:gd name="T22" fmla="*/ 1048 w 1281"/>
              <a:gd name="T23" fmla="*/ 0 h 1727"/>
              <a:gd name="T24" fmla="*/ 1041 w 1281"/>
              <a:gd name="T25" fmla="*/ 92 h 1727"/>
              <a:gd name="T26" fmla="*/ 1041 w 1281"/>
              <a:gd name="T27" fmla="*/ 12 h 1727"/>
              <a:gd name="T28" fmla="*/ 1039 w 1281"/>
              <a:gd name="T29" fmla="*/ 0 h 1727"/>
              <a:gd name="T30" fmla="*/ 1031 w 1281"/>
              <a:gd name="T31" fmla="*/ 92 h 1727"/>
              <a:gd name="T32" fmla="*/ 1031 w 1281"/>
              <a:gd name="T33" fmla="*/ 12 h 1727"/>
              <a:gd name="T34" fmla="*/ 1027 w 1281"/>
              <a:gd name="T35" fmla="*/ 0 h 1727"/>
              <a:gd name="T36" fmla="*/ 1019 w 1281"/>
              <a:gd name="T37" fmla="*/ 92 h 1727"/>
              <a:gd name="T38" fmla="*/ 1019 w 1281"/>
              <a:gd name="T39" fmla="*/ 12 h 1727"/>
              <a:gd name="T40" fmla="*/ 1017 w 1281"/>
              <a:gd name="T41" fmla="*/ 0 h 1727"/>
              <a:gd name="T42" fmla="*/ 1010 w 1281"/>
              <a:gd name="T43" fmla="*/ 92 h 1727"/>
              <a:gd name="T44" fmla="*/ 1000 w 1281"/>
              <a:gd name="T45" fmla="*/ 80 h 1727"/>
              <a:gd name="T46" fmla="*/ 1000 w 1281"/>
              <a:gd name="T47" fmla="*/ 257 h 1727"/>
              <a:gd name="T48" fmla="*/ 1000 w 1281"/>
              <a:gd name="T49" fmla="*/ 282 h 1727"/>
              <a:gd name="T50" fmla="*/ 971 w 1281"/>
              <a:gd name="T51" fmla="*/ 304 h 1727"/>
              <a:gd name="T52" fmla="*/ 971 w 1281"/>
              <a:gd name="T53" fmla="*/ 313 h 1727"/>
              <a:gd name="T54" fmla="*/ 971 w 1281"/>
              <a:gd name="T55" fmla="*/ 335 h 1727"/>
              <a:gd name="T56" fmla="*/ 971 w 1281"/>
              <a:gd name="T57" fmla="*/ 403 h 1727"/>
              <a:gd name="T58" fmla="*/ 968 w 1281"/>
              <a:gd name="T59" fmla="*/ 413 h 1727"/>
              <a:gd name="T60" fmla="*/ 932 w 1281"/>
              <a:gd name="T61" fmla="*/ 738 h 1727"/>
              <a:gd name="T62" fmla="*/ 814 w 1281"/>
              <a:gd name="T63" fmla="*/ 515 h 1727"/>
              <a:gd name="T64" fmla="*/ 746 w 1281"/>
              <a:gd name="T65" fmla="*/ 386 h 1727"/>
              <a:gd name="T66" fmla="*/ 719 w 1281"/>
              <a:gd name="T67" fmla="*/ 515 h 1727"/>
              <a:gd name="T68" fmla="*/ 608 w 1281"/>
              <a:gd name="T69" fmla="*/ 386 h 1727"/>
              <a:gd name="T70" fmla="*/ 557 w 1281"/>
              <a:gd name="T71" fmla="*/ 515 h 1727"/>
              <a:gd name="T72" fmla="*/ 513 w 1281"/>
              <a:gd name="T73" fmla="*/ 1195 h 1727"/>
              <a:gd name="T74" fmla="*/ 458 w 1281"/>
              <a:gd name="T75" fmla="*/ 1200 h 1727"/>
              <a:gd name="T76" fmla="*/ 431 w 1281"/>
              <a:gd name="T77" fmla="*/ 1202 h 1727"/>
              <a:gd name="T78" fmla="*/ 412 w 1281"/>
              <a:gd name="T79" fmla="*/ 1180 h 1727"/>
              <a:gd name="T80" fmla="*/ 370 w 1281"/>
              <a:gd name="T81" fmla="*/ 1207 h 1727"/>
              <a:gd name="T82" fmla="*/ 370 w 1281"/>
              <a:gd name="T83" fmla="*/ 1210 h 1727"/>
              <a:gd name="T84" fmla="*/ 370 w 1281"/>
              <a:gd name="T85" fmla="*/ 1200 h 1727"/>
              <a:gd name="T86" fmla="*/ 322 w 1281"/>
              <a:gd name="T87" fmla="*/ 1188 h 1727"/>
              <a:gd name="T88" fmla="*/ 312 w 1281"/>
              <a:gd name="T89" fmla="*/ 1202 h 1727"/>
              <a:gd name="T90" fmla="*/ 269 w 1281"/>
              <a:gd name="T91" fmla="*/ 1197 h 1727"/>
              <a:gd name="T92" fmla="*/ 140 w 1281"/>
              <a:gd name="T93" fmla="*/ 1193 h 1727"/>
              <a:gd name="T94" fmla="*/ 0 w 1281"/>
              <a:gd name="T95" fmla="*/ 121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0" name="Freeform 18"/>
          <p:cNvSpPr>
            <a:spLocks noEditPoints="1"/>
          </p:cNvSpPr>
          <p:nvPr/>
        </p:nvSpPr>
        <p:spPr bwMode="auto">
          <a:xfrm>
            <a:off x="6350" y="8899436"/>
            <a:ext cx="4064797" cy="5310612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82892" tIns="91446" rIns="182892" bIns="914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" y="13525838"/>
            <a:ext cx="24385585" cy="684209"/>
            <a:chOff x="2" y="2110197"/>
            <a:chExt cx="12191999" cy="134339"/>
          </a:xfrm>
        </p:grpSpPr>
        <p:sp>
          <p:nvSpPr>
            <p:cNvPr id="32" name="Rectangle 31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10952" y="5319806"/>
            <a:ext cx="40268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8526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/>
          <p:cNvSpPr>
            <a:spLocks noGrp="1"/>
          </p:cNvSpPr>
          <p:nvPr>
            <p:ph type="body" sz="quarter" idx="13"/>
          </p:nvPr>
        </p:nvSpPr>
        <p:spPr>
          <a:xfrm>
            <a:off x="959546" y="2106266"/>
            <a:ext cx="12097344" cy="10225136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4000" b="1" dirty="0"/>
              <a:t>15-week Course Offered </a:t>
            </a:r>
            <a:r>
              <a:rPr lang="en-US" sz="4000" b="1" dirty="0" smtClean="0"/>
              <a:t>Twice</a:t>
            </a:r>
            <a:r>
              <a:rPr lang="en-US" sz="4000" b="1" dirty="0" smtClean="0">
                <a:solidFill>
                  <a:schemeClr val="tx1"/>
                </a:solidFill>
              </a:rPr>
              <a:t>: First in </a:t>
            </a:r>
            <a:r>
              <a:rPr lang="en-US" sz="4000" b="1" dirty="0" smtClean="0">
                <a:solidFill>
                  <a:schemeClr val="tx1"/>
                </a:solidFill>
              </a:rPr>
              <a:t>Dec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r>
              <a:rPr lang="en-US" sz="4000" b="1" dirty="0" smtClean="0">
                <a:solidFill>
                  <a:schemeClr val="tx1"/>
                </a:solidFill>
              </a:rPr>
              <a:t>, 2016 </a:t>
            </a:r>
            <a:r>
              <a:rPr lang="en-US" sz="4000" b="1" dirty="0" smtClean="0">
                <a:solidFill>
                  <a:schemeClr val="tx1"/>
                </a:solidFill>
              </a:rPr>
              <a:t>(700 learners) and </a:t>
            </a:r>
            <a:r>
              <a:rPr lang="en-US" sz="4000" b="1" dirty="0" smtClean="0">
                <a:solidFill>
                  <a:schemeClr val="tx1"/>
                </a:solidFill>
              </a:rPr>
              <a:t>later in </a:t>
            </a:r>
            <a:r>
              <a:rPr lang="en-US" sz="4000" b="1" dirty="0" smtClean="0">
                <a:solidFill>
                  <a:schemeClr val="tx1"/>
                </a:solidFill>
              </a:rPr>
              <a:t>Dec</a:t>
            </a:r>
            <a:r>
              <a:rPr lang="en-US" sz="4000" b="1" dirty="0" smtClean="0">
                <a:solidFill>
                  <a:schemeClr val="tx1"/>
                </a:solidFill>
              </a:rPr>
              <a:t>., 2017 (1400 learners</a:t>
            </a:r>
            <a:r>
              <a:rPr lang="mr-IN" sz="4000" b="1" dirty="0" smtClean="0">
                <a:solidFill>
                  <a:schemeClr val="tx1"/>
                </a:solidFill>
              </a:rPr>
              <a:t>–</a:t>
            </a:r>
            <a:r>
              <a:rPr lang="en-US" sz="4000" b="1" dirty="0" smtClean="0">
                <a:solidFill>
                  <a:schemeClr val="tx1"/>
                </a:solidFill>
              </a:rPr>
              <a:t> Active 60</a:t>
            </a:r>
            <a:r>
              <a:rPr lang="en-US" sz="4000" b="1" dirty="0" smtClean="0">
                <a:solidFill>
                  <a:srgbClr val="000000"/>
                </a:solidFill>
              </a:rPr>
              <a:t>) </a:t>
            </a:r>
            <a:r>
              <a:rPr lang="mr-IN" sz="4000" b="1" dirty="0" smtClean="0">
                <a:solidFill>
                  <a:srgbClr val="000000"/>
                </a:solidFill>
              </a:rPr>
              <a:t>–</a:t>
            </a:r>
            <a:r>
              <a:rPr lang="en-US" sz="4000" b="1" dirty="0" smtClean="0">
                <a:solidFill>
                  <a:srgbClr val="000000"/>
                </a:solidFill>
              </a:rPr>
              <a:t> In all seven courses in LIS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>
              <a:solidFill>
                <a:srgbClr val="000000"/>
              </a:solidFill>
            </a:endParaRPr>
          </a:p>
          <a:p>
            <a:pPr marL="806400">
              <a:spcBef>
                <a:spcPts val="0"/>
              </a:spcBef>
              <a:buFont typeface="+mj-lt"/>
              <a:buAutoNum type="arabicPeriod"/>
            </a:pPr>
            <a:r>
              <a:rPr lang="en-US" sz="4000" b="1" dirty="0" smtClean="0"/>
              <a:t>Contents were originally written for “Digital Library” paper in Library and Information Science under e-PG </a:t>
            </a:r>
            <a:r>
              <a:rPr lang="en-US" sz="4000" b="1" dirty="0" err="1" smtClean="0"/>
              <a:t>Pathshala</a:t>
            </a:r>
            <a:r>
              <a:rPr lang="en-US" sz="4000" b="1" dirty="0" smtClean="0"/>
              <a:t> project executed by the </a:t>
            </a:r>
            <a:r>
              <a:rPr lang="en-US" sz="4000" b="1" dirty="0" smtClean="0"/>
              <a:t>UGC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 smtClean="0"/>
          </a:p>
          <a:p>
            <a:pPr marL="806400">
              <a:spcBef>
                <a:spcPts val="0"/>
              </a:spcBef>
              <a:buFont typeface="+mj-lt"/>
              <a:buAutoNum type="arabicPeriod"/>
            </a:pPr>
            <a:r>
              <a:rPr lang="en-US" sz="4000" b="1" dirty="0" smtClean="0"/>
              <a:t>It consisted of 31 modules that were re-purposed. Two to three modules were </a:t>
            </a:r>
            <a:r>
              <a:rPr lang="en-US" sz="4000" b="1" dirty="0" smtClean="0"/>
              <a:t>packaged for each week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 smtClean="0"/>
          </a:p>
          <a:p>
            <a:pPr marL="806400">
              <a:spcBef>
                <a:spcPts val="0"/>
              </a:spcBef>
              <a:buFont typeface="+mj-lt"/>
              <a:buAutoNum type="arabicPeriod"/>
            </a:pPr>
            <a:r>
              <a:rPr lang="en-US" sz="4000" b="1" dirty="0" smtClean="0"/>
              <a:t>Additional modules were added to offer it as an independent course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4000" b="1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4000" b="1" dirty="0"/>
          </a:p>
          <a:p>
            <a:pPr marL="0" indent="0">
              <a:lnSpc>
                <a:spcPct val="150000"/>
              </a:lnSpc>
              <a:buNone/>
              <a:tabLst>
                <a:tab pos="1190625" algn="l"/>
              </a:tabLst>
            </a:pPr>
            <a:endParaRPr lang="en-US" sz="4000" b="1" dirty="0"/>
          </a:p>
        </p:txBody>
      </p:sp>
      <p:sp>
        <p:nvSpPr>
          <p:cNvPr id="9" name="Текст 17"/>
          <p:cNvSpPr>
            <a:spLocks noGrp="1"/>
          </p:cNvSpPr>
          <p:nvPr>
            <p:ph type="body" sz="quarter" idx="16"/>
          </p:nvPr>
        </p:nvSpPr>
        <p:spPr>
          <a:xfrm>
            <a:off x="959546" y="522090"/>
            <a:ext cx="19126337" cy="126756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Course on Digital Library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4F5BF0-90FD-45FB-9DE5-F1F1DBF32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248" y="4644718"/>
            <a:ext cx="9676786" cy="46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1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159"/>
          <p:cNvSpPr/>
          <p:nvPr/>
        </p:nvSpPr>
        <p:spPr>
          <a:xfrm>
            <a:off x="3020296" y="3413696"/>
            <a:ext cx="2876589" cy="287673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/>
          </a:p>
        </p:txBody>
      </p:sp>
      <p:cxnSp>
        <p:nvCxnSpPr>
          <p:cNvPr id="161" name="Straight Connector 160"/>
          <p:cNvCxnSpPr>
            <a:stCxn id="160" idx="2"/>
          </p:cNvCxnSpPr>
          <p:nvPr/>
        </p:nvCxnSpPr>
        <p:spPr>
          <a:xfrm flipH="1">
            <a:off x="1" y="4852064"/>
            <a:ext cx="3020295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7731395" y="3413696"/>
            <a:ext cx="2876589" cy="287673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/>
          </a:p>
        </p:txBody>
      </p:sp>
      <p:cxnSp>
        <p:nvCxnSpPr>
          <p:cNvPr id="163" name="Straight Connector 162"/>
          <p:cNvCxnSpPr>
            <a:stCxn id="162" idx="2"/>
          </p:cNvCxnSpPr>
          <p:nvPr/>
        </p:nvCxnSpPr>
        <p:spPr>
          <a:xfrm flipH="1" flipV="1">
            <a:off x="5896883" y="4852063"/>
            <a:ext cx="1834509" cy="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7449378" y="3402410"/>
            <a:ext cx="2876589" cy="287673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/>
          </a:p>
        </p:txBody>
      </p:sp>
      <p:cxnSp>
        <p:nvCxnSpPr>
          <p:cNvPr id="165" name="Straight Connector 164"/>
          <p:cNvCxnSpPr>
            <a:stCxn id="164" idx="2"/>
            <a:endCxn id="166" idx="6"/>
          </p:cNvCxnSpPr>
          <p:nvPr/>
        </p:nvCxnSpPr>
        <p:spPr>
          <a:xfrm flipH="1">
            <a:off x="15141391" y="4840778"/>
            <a:ext cx="2307987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12264802" y="3402410"/>
            <a:ext cx="2876589" cy="287673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/>
          </a:p>
        </p:txBody>
      </p:sp>
      <p:cxnSp>
        <p:nvCxnSpPr>
          <p:cNvPr id="167" name="Straight Connector 166"/>
          <p:cNvCxnSpPr>
            <a:stCxn id="166" idx="2"/>
          </p:cNvCxnSpPr>
          <p:nvPr/>
        </p:nvCxnSpPr>
        <p:spPr>
          <a:xfrm flipH="1" flipV="1">
            <a:off x="10430291" y="4840777"/>
            <a:ext cx="1834509" cy="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20030180" y="4852063"/>
            <a:ext cx="4355408" cy="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8088338" y="8370962"/>
            <a:ext cx="2876589" cy="287673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/>
          </a:p>
        </p:txBody>
      </p:sp>
      <p:sp>
        <p:nvSpPr>
          <p:cNvPr id="171" name="Oval 170"/>
          <p:cNvSpPr/>
          <p:nvPr/>
        </p:nvSpPr>
        <p:spPr>
          <a:xfrm>
            <a:off x="12840866" y="8370962"/>
            <a:ext cx="2876589" cy="287673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/>
          </a:p>
        </p:txBody>
      </p:sp>
      <p:cxnSp>
        <p:nvCxnSpPr>
          <p:cNvPr id="172" name="Straight Connector 171"/>
          <p:cNvCxnSpPr/>
          <p:nvPr/>
        </p:nvCxnSpPr>
        <p:spPr>
          <a:xfrm flipH="1" flipV="1">
            <a:off x="11040666" y="9667106"/>
            <a:ext cx="1834509" cy="2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17953434" y="8082930"/>
            <a:ext cx="2876589" cy="287673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/>
          </a:p>
        </p:txBody>
      </p:sp>
      <p:cxnSp>
        <p:nvCxnSpPr>
          <p:cNvPr id="174" name="Straight Connector 173"/>
          <p:cNvCxnSpPr/>
          <p:nvPr/>
        </p:nvCxnSpPr>
        <p:spPr>
          <a:xfrm flipH="1">
            <a:off x="15721187" y="9523090"/>
            <a:ext cx="2016223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7998342" y="9466281"/>
            <a:ext cx="6387246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reeform 5"/>
          <p:cNvSpPr>
            <a:spLocks/>
          </p:cNvSpPr>
          <p:nvPr/>
        </p:nvSpPr>
        <p:spPr bwMode="auto">
          <a:xfrm>
            <a:off x="3020294" y="3586540"/>
            <a:ext cx="764092" cy="672940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89" tIns="91445" rIns="182889" bIns="91445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01</a:t>
            </a:r>
            <a:endParaRPr lang="id-ID" sz="2700" b="1" dirty="0">
              <a:solidFill>
                <a:schemeClr val="bg1"/>
              </a:solidFill>
            </a:endParaRPr>
          </a:p>
        </p:txBody>
      </p:sp>
      <p:sp>
        <p:nvSpPr>
          <p:cNvPr id="179" name="Freeform 5"/>
          <p:cNvSpPr>
            <a:spLocks/>
          </p:cNvSpPr>
          <p:nvPr/>
        </p:nvSpPr>
        <p:spPr bwMode="auto">
          <a:xfrm>
            <a:off x="7767315" y="3586540"/>
            <a:ext cx="764092" cy="672940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89" tIns="91445" rIns="182889" bIns="91445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02</a:t>
            </a:r>
            <a:endParaRPr lang="id-ID" sz="2700" b="1" dirty="0">
              <a:solidFill>
                <a:schemeClr val="bg1"/>
              </a:solidFill>
            </a:endParaRPr>
          </a:p>
        </p:txBody>
      </p:sp>
      <p:sp>
        <p:nvSpPr>
          <p:cNvPr id="180" name="Freeform 5"/>
          <p:cNvSpPr>
            <a:spLocks/>
          </p:cNvSpPr>
          <p:nvPr/>
        </p:nvSpPr>
        <p:spPr bwMode="auto">
          <a:xfrm>
            <a:off x="17449376" y="3575254"/>
            <a:ext cx="764092" cy="672940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89" tIns="91445" rIns="182889" bIns="91445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04</a:t>
            </a:r>
            <a:endParaRPr lang="id-ID" sz="2700" b="1" dirty="0">
              <a:solidFill>
                <a:schemeClr val="bg1"/>
              </a:solidFill>
            </a:endParaRPr>
          </a:p>
        </p:txBody>
      </p:sp>
      <p:sp>
        <p:nvSpPr>
          <p:cNvPr id="181" name="Freeform 5"/>
          <p:cNvSpPr>
            <a:spLocks/>
          </p:cNvSpPr>
          <p:nvPr/>
        </p:nvSpPr>
        <p:spPr bwMode="auto">
          <a:xfrm>
            <a:off x="12264800" y="3575254"/>
            <a:ext cx="764092" cy="672940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89" tIns="91445" rIns="182889" bIns="91445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03</a:t>
            </a:r>
            <a:r>
              <a:rPr lang="id-ID" sz="2700" b="1" dirty="0" smtClean="0">
                <a:solidFill>
                  <a:schemeClr val="bg1"/>
                </a:solidFill>
              </a:rPr>
              <a:t>3</a:t>
            </a:r>
            <a:endParaRPr lang="id-ID" sz="2700" b="1" dirty="0">
              <a:solidFill>
                <a:schemeClr val="bg1"/>
              </a:solidFill>
            </a:endParaRPr>
          </a:p>
        </p:txBody>
      </p:sp>
      <p:sp>
        <p:nvSpPr>
          <p:cNvPr id="182" name="Freeform 5"/>
          <p:cNvSpPr>
            <a:spLocks/>
          </p:cNvSpPr>
          <p:nvPr/>
        </p:nvSpPr>
        <p:spPr bwMode="auto">
          <a:xfrm>
            <a:off x="8058835" y="8585274"/>
            <a:ext cx="764092" cy="672940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89" tIns="91445" rIns="182889" bIns="91445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06</a:t>
            </a:r>
            <a:endParaRPr lang="id-ID" sz="2700" b="1" dirty="0">
              <a:solidFill>
                <a:schemeClr val="bg1"/>
              </a:solidFill>
            </a:endParaRPr>
          </a:p>
        </p:txBody>
      </p:sp>
      <p:sp>
        <p:nvSpPr>
          <p:cNvPr id="183" name="Freeform 5"/>
          <p:cNvSpPr>
            <a:spLocks/>
          </p:cNvSpPr>
          <p:nvPr/>
        </p:nvSpPr>
        <p:spPr bwMode="auto">
          <a:xfrm>
            <a:off x="12645621" y="8585276"/>
            <a:ext cx="764092" cy="672940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89" tIns="91445" rIns="182889" bIns="91445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0</a:t>
            </a:r>
            <a:r>
              <a:rPr lang="en-IN" sz="2400" b="1" dirty="0" smtClean="0">
                <a:solidFill>
                  <a:schemeClr val="bg1"/>
                </a:solidFill>
              </a:rPr>
              <a:t>7</a:t>
            </a:r>
            <a:endParaRPr lang="id-ID" sz="2700" b="1" dirty="0">
              <a:solidFill>
                <a:schemeClr val="bg1"/>
              </a:solidFill>
            </a:endParaRPr>
          </a:p>
        </p:txBody>
      </p:sp>
      <p:sp>
        <p:nvSpPr>
          <p:cNvPr id="184" name="Freeform 5"/>
          <p:cNvSpPr>
            <a:spLocks/>
          </p:cNvSpPr>
          <p:nvPr/>
        </p:nvSpPr>
        <p:spPr bwMode="auto">
          <a:xfrm>
            <a:off x="17737410" y="8298954"/>
            <a:ext cx="764092" cy="672940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89" tIns="91445" rIns="182889" bIns="91445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08</a:t>
            </a:r>
            <a:endParaRPr lang="id-ID" sz="2700" b="1" dirty="0">
              <a:solidFill>
                <a:schemeClr val="bg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977820" y="6386045"/>
            <a:ext cx="4857784" cy="1477338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>
                    <a:lumMod val="50000"/>
                  </a:schemeClr>
                </a:solidFill>
              </a:rPr>
              <a:t>Content Development</a:t>
            </a:r>
          </a:p>
          <a:p>
            <a:pPr algn="ctr"/>
            <a:r>
              <a:rPr lang="en-IN" sz="2800" b="1" dirty="0">
                <a:solidFill>
                  <a:schemeClr val="bg1">
                    <a:lumMod val="50000"/>
                  </a:schemeClr>
                </a:solidFill>
              </a:rPr>
              <a:t>&amp; </a:t>
            </a:r>
          </a:p>
          <a:p>
            <a:pPr algn="ctr"/>
            <a:r>
              <a:rPr lang="en-IN" sz="2800" b="1" dirty="0">
                <a:solidFill>
                  <a:schemeClr val="bg1">
                    <a:lumMod val="50000"/>
                  </a:schemeClr>
                </a:solidFill>
              </a:rPr>
              <a:t>Repurpose  </a:t>
            </a:r>
            <a:r>
              <a:rPr lang="en-IN" sz="2800" b="1" dirty="0" smtClean="0">
                <a:solidFill>
                  <a:schemeClr val="bg1">
                    <a:lumMod val="50000"/>
                  </a:schemeClr>
                </a:solidFill>
              </a:rPr>
              <a:t>(if required)</a:t>
            </a:r>
            <a:endParaRPr lang="en-IN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017330" y="6426746"/>
            <a:ext cx="4143405" cy="104645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Course Announcement, Content uploading </a:t>
            </a:r>
            <a:r>
              <a:rPr lang="id-ID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d-ID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543722" y="11683330"/>
            <a:ext cx="3643338" cy="104645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>
                    <a:lumMod val="50000"/>
                  </a:schemeClr>
                </a:solidFill>
              </a:rPr>
              <a:t>Student Enrolment and </a:t>
            </a:r>
            <a:r>
              <a:rPr lang="en-IN" sz="2800" b="1" dirty="0" smtClean="0">
                <a:solidFill>
                  <a:schemeClr val="bg1">
                    <a:lumMod val="50000"/>
                  </a:schemeClr>
                </a:solidFill>
              </a:rPr>
              <a:t> Course Delivery</a:t>
            </a:r>
            <a:endParaRPr lang="en-IN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7593394" y="11323290"/>
            <a:ext cx="3904206" cy="104645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Credit Transfer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the host institute </a:t>
            </a:r>
            <a:endParaRPr lang="id-ID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2336810" y="11539314"/>
            <a:ext cx="3955698" cy="615563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>
                    <a:lumMod val="50000"/>
                  </a:schemeClr>
                </a:solidFill>
              </a:rPr>
              <a:t>Proctored Examination 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440266" y="11395298"/>
            <a:ext cx="4608512" cy="1477338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Student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Activity and Interact with student through forum and chat</a:t>
            </a:r>
            <a:endParaRPr lang="id-ID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Shape 4385"/>
          <p:cNvSpPr/>
          <p:nvPr/>
        </p:nvSpPr>
        <p:spPr>
          <a:xfrm>
            <a:off x="3620234" y="4144150"/>
            <a:ext cx="1785950" cy="1357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/>
          </a:p>
        </p:txBody>
      </p:sp>
      <p:sp>
        <p:nvSpPr>
          <p:cNvPr id="61" name="Shape 4491"/>
          <p:cNvSpPr/>
          <p:nvPr/>
        </p:nvSpPr>
        <p:spPr>
          <a:xfrm>
            <a:off x="8620894" y="4287026"/>
            <a:ext cx="1643074" cy="1071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400"/>
                </a:moveTo>
                <a:lnTo>
                  <a:pt x="16823" y="6719"/>
                </a:lnTo>
                <a:lnTo>
                  <a:pt x="16823" y="9601"/>
                </a:lnTo>
                <a:lnTo>
                  <a:pt x="6024" y="9601"/>
                </a:lnTo>
                <a:lnTo>
                  <a:pt x="6024" y="13200"/>
                </a:lnTo>
                <a:lnTo>
                  <a:pt x="16823" y="13200"/>
                </a:lnTo>
                <a:lnTo>
                  <a:pt x="16823" y="16080"/>
                </a:lnTo>
                <a:cubicBezTo>
                  <a:pt x="16823" y="16080"/>
                  <a:pt x="21600" y="11400"/>
                  <a:pt x="21600" y="11400"/>
                </a:cubicBezTo>
                <a:close/>
                <a:moveTo>
                  <a:pt x="12025" y="19200"/>
                </a:moveTo>
                <a:lnTo>
                  <a:pt x="2377" y="19200"/>
                </a:lnTo>
                <a:lnTo>
                  <a:pt x="2377" y="2400"/>
                </a:lnTo>
                <a:lnTo>
                  <a:pt x="12025" y="2400"/>
                </a:lnTo>
                <a:lnTo>
                  <a:pt x="12025" y="6000"/>
                </a:lnTo>
                <a:lnTo>
                  <a:pt x="14400" y="6000"/>
                </a:lnTo>
                <a:lnTo>
                  <a:pt x="14400" y="2400"/>
                </a:lnTo>
                <a:cubicBezTo>
                  <a:pt x="14400" y="1079"/>
                  <a:pt x="13321" y="0"/>
                  <a:pt x="12000" y="0"/>
                </a:cubicBezTo>
                <a:lnTo>
                  <a:pt x="2400" y="0"/>
                </a:lnTo>
                <a:cubicBezTo>
                  <a:pt x="1081" y="0"/>
                  <a:pt x="0" y="1079"/>
                  <a:pt x="0" y="2400"/>
                </a:cubicBezTo>
                <a:lnTo>
                  <a:pt x="0" y="19200"/>
                </a:lnTo>
                <a:cubicBezTo>
                  <a:pt x="0" y="20521"/>
                  <a:pt x="1081" y="21600"/>
                  <a:pt x="2400" y="21600"/>
                </a:cubicBezTo>
                <a:lnTo>
                  <a:pt x="12000" y="21600"/>
                </a:lnTo>
                <a:cubicBezTo>
                  <a:pt x="13321" y="21600"/>
                  <a:pt x="14400" y="20521"/>
                  <a:pt x="14400" y="19200"/>
                </a:cubicBezTo>
                <a:lnTo>
                  <a:pt x="14400" y="16800"/>
                </a:lnTo>
                <a:lnTo>
                  <a:pt x="12025" y="16800"/>
                </a:lnTo>
                <a:cubicBezTo>
                  <a:pt x="12025" y="16800"/>
                  <a:pt x="12025" y="19200"/>
                  <a:pt x="12025" y="192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lang="id-ID" sz="2400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8888973C-F9D6-4281-8540-0548240D4B43}"/>
              </a:ext>
            </a:extLst>
          </p:cNvPr>
          <p:cNvGrpSpPr/>
          <p:nvPr/>
        </p:nvGrpSpPr>
        <p:grpSpPr>
          <a:xfrm>
            <a:off x="18342687" y="3989988"/>
            <a:ext cx="1143008" cy="1428760"/>
            <a:chOff x="3767138" y="1812926"/>
            <a:chExt cx="355600" cy="501650"/>
          </a:xfrm>
          <a:solidFill>
            <a:srgbClr val="C00000"/>
          </a:solidFill>
        </p:grpSpPr>
        <p:sp>
          <p:nvSpPr>
            <p:cNvPr id="63" name="Freeform 269">
              <a:extLst>
                <a:ext uri="{FF2B5EF4-FFF2-40B4-BE49-F238E27FC236}">
                  <a16:creationId xmlns="" xmlns:a16="http://schemas.microsoft.com/office/drawing/2014/main" id="{71ADD394-A8FF-4556-960C-1148A827E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138" y="1812926"/>
              <a:ext cx="355600" cy="501650"/>
            </a:xfrm>
            <a:custGeom>
              <a:avLst/>
              <a:gdLst>
                <a:gd name="T0" fmla="*/ 0 w 224"/>
                <a:gd name="T1" fmla="*/ 316 h 316"/>
                <a:gd name="T2" fmla="*/ 224 w 224"/>
                <a:gd name="T3" fmla="*/ 316 h 316"/>
                <a:gd name="T4" fmla="*/ 224 w 224"/>
                <a:gd name="T5" fmla="*/ 0 h 316"/>
                <a:gd name="T6" fmla="*/ 81 w 224"/>
                <a:gd name="T7" fmla="*/ 0 h 316"/>
                <a:gd name="T8" fmla="*/ 81 w 224"/>
                <a:gd name="T9" fmla="*/ 74 h 316"/>
                <a:gd name="T10" fmla="*/ 0 w 224"/>
                <a:gd name="T11" fmla="*/ 74 h 316"/>
                <a:gd name="T12" fmla="*/ 0 w 224"/>
                <a:gd name="T13" fmla="*/ 316 h 316"/>
                <a:gd name="T14" fmla="*/ 113 w 224"/>
                <a:gd name="T15" fmla="*/ 92 h 316"/>
                <a:gd name="T16" fmla="*/ 188 w 224"/>
                <a:gd name="T17" fmla="*/ 168 h 316"/>
                <a:gd name="T18" fmla="*/ 157 w 224"/>
                <a:gd name="T19" fmla="*/ 168 h 316"/>
                <a:gd name="T20" fmla="*/ 157 w 224"/>
                <a:gd name="T21" fmla="*/ 251 h 316"/>
                <a:gd name="T22" fmla="*/ 68 w 224"/>
                <a:gd name="T23" fmla="*/ 251 h 316"/>
                <a:gd name="T24" fmla="*/ 68 w 224"/>
                <a:gd name="T25" fmla="*/ 168 h 316"/>
                <a:gd name="T26" fmla="*/ 36 w 224"/>
                <a:gd name="T27" fmla="*/ 168 h 316"/>
                <a:gd name="T28" fmla="*/ 113 w 224"/>
                <a:gd name="T29" fmla="*/ 9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316">
                  <a:moveTo>
                    <a:pt x="0" y="316"/>
                  </a:moveTo>
                  <a:lnTo>
                    <a:pt x="224" y="316"/>
                  </a:lnTo>
                  <a:lnTo>
                    <a:pt x="224" y="0"/>
                  </a:lnTo>
                  <a:lnTo>
                    <a:pt x="81" y="0"/>
                  </a:lnTo>
                  <a:lnTo>
                    <a:pt x="81" y="74"/>
                  </a:lnTo>
                  <a:lnTo>
                    <a:pt x="0" y="74"/>
                  </a:lnTo>
                  <a:lnTo>
                    <a:pt x="0" y="316"/>
                  </a:lnTo>
                  <a:close/>
                  <a:moveTo>
                    <a:pt x="113" y="92"/>
                  </a:moveTo>
                  <a:lnTo>
                    <a:pt x="188" y="168"/>
                  </a:lnTo>
                  <a:lnTo>
                    <a:pt x="157" y="168"/>
                  </a:lnTo>
                  <a:lnTo>
                    <a:pt x="157" y="251"/>
                  </a:lnTo>
                  <a:lnTo>
                    <a:pt x="68" y="251"/>
                  </a:lnTo>
                  <a:lnTo>
                    <a:pt x="68" y="168"/>
                  </a:lnTo>
                  <a:lnTo>
                    <a:pt x="36" y="168"/>
                  </a:lnTo>
                  <a:lnTo>
                    <a:pt x="113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0">
              <a:extLst>
                <a:ext uri="{FF2B5EF4-FFF2-40B4-BE49-F238E27FC236}">
                  <a16:creationId xmlns="" xmlns:a16="http://schemas.microsoft.com/office/drawing/2014/main" id="{93EC2982-2E0F-44CA-85C6-868E498FF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1819276"/>
              <a:ext cx="107950" cy="96838"/>
            </a:xfrm>
            <a:custGeom>
              <a:avLst/>
              <a:gdLst>
                <a:gd name="T0" fmla="*/ 68 w 68"/>
                <a:gd name="T1" fmla="*/ 61 h 61"/>
                <a:gd name="T2" fmla="*/ 68 w 68"/>
                <a:gd name="T3" fmla="*/ 0 h 61"/>
                <a:gd name="T4" fmla="*/ 0 w 68"/>
                <a:gd name="T5" fmla="*/ 61 h 61"/>
                <a:gd name="T6" fmla="*/ 68 w 6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1">
                  <a:moveTo>
                    <a:pt x="68" y="61"/>
                  </a:moveTo>
                  <a:lnTo>
                    <a:pt x="68" y="0"/>
                  </a:lnTo>
                  <a:lnTo>
                    <a:pt x="0" y="61"/>
                  </a:lnTo>
                  <a:lnTo>
                    <a:pt x="68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Freeform 15">
            <a:extLst>
              <a:ext uri="{FF2B5EF4-FFF2-40B4-BE49-F238E27FC236}">
                <a16:creationId xmlns="" xmlns:a16="http://schemas.microsoft.com/office/drawing/2014/main" id="{4C6771B2-C619-4EB0-8E02-EDCE56F64AB3}"/>
              </a:ext>
            </a:extLst>
          </p:cNvPr>
          <p:cNvSpPr>
            <a:spLocks noEditPoints="1"/>
          </p:cNvSpPr>
          <p:nvPr/>
        </p:nvSpPr>
        <p:spPr bwMode="auto">
          <a:xfrm>
            <a:off x="18529498" y="8875018"/>
            <a:ext cx="1714512" cy="1214446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4 h 48"/>
              <a:gd name="T6" fmla="*/ 3 w 52"/>
              <a:gd name="T7" fmla="*/ 14 h 48"/>
              <a:gd name="T8" fmla="*/ 10 w 52"/>
              <a:gd name="T9" fmla="*/ 16 h 48"/>
              <a:gd name="T10" fmla="*/ 14 w 52"/>
              <a:gd name="T11" fmla="*/ 16 h 48"/>
              <a:gd name="T12" fmla="*/ 14 w 52"/>
              <a:gd name="T13" fmla="*/ 18 h 48"/>
              <a:gd name="T14" fmla="*/ 16 w 52"/>
              <a:gd name="T15" fmla="*/ 24 h 48"/>
              <a:gd name="T16" fmla="*/ 9 w 52"/>
              <a:gd name="T17" fmla="*/ 28 h 48"/>
              <a:gd name="T18" fmla="*/ 10 w 52"/>
              <a:gd name="T19" fmla="*/ 14 h 48"/>
              <a:gd name="T20" fmla="*/ 4 w 52"/>
              <a:gd name="T21" fmla="*/ 7 h 48"/>
              <a:gd name="T22" fmla="*/ 10 w 52"/>
              <a:gd name="T23" fmla="*/ 0 h 48"/>
              <a:gd name="T24" fmla="*/ 17 w 52"/>
              <a:gd name="T25" fmla="*/ 7 h 48"/>
              <a:gd name="T26" fmla="*/ 10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2 h 48"/>
              <a:gd name="T34" fmla="*/ 16 w 52"/>
              <a:gd name="T35" fmla="*/ 26 h 48"/>
              <a:gd name="T36" fmla="*/ 26 w 52"/>
              <a:gd name="T37" fmla="*/ 30 h 48"/>
              <a:gd name="T38" fmla="*/ 35 w 52"/>
              <a:gd name="T39" fmla="*/ 26 h 48"/>
              <a:gd name="T40" fmla="*/ 45 w 52"/>
              <a:gd name="T41" fmla="*/ 42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8 h 48"/>
              <a:gd name="T48" fmla="*/ 26 w 52"/>
              <a:gd name="T49" fmla="*/ 7 h 48"/>
              <a:gd name="T50" fmla="*/ 36 w 52"/>
              <a:gd name="T51" fmla="*/ 18 h 48"/>
              <a:gd name="T52" fmla="*/ 26 w 52"/>
              <a:gd name="T53" fmla="*/ 28 h 48"/>
              <a:gd name="T54" fmla="*/ 41 w 52"/>
              <a:gd name="T55" fmla="*/ 14 h 48"/>
              <a:gd name="T56" fmla="*/ 34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8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4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6" name="Freeform 198">
            <a:extLst>
              <a:ext uri="{FF2B5EF4-FFF2-40B4-BE49-F238E27FC236}">
                <a16:creationId xmlns="" xmlns:a16="http://schemas.microsoft.com/office/drawing/2014/main" id="{3CF53C17-3E33-4C53-8221-ABE8A5ECA094}"/>
              </a:ext>
            </a:extLst>
          </p:cNvPr>
          <p:cNvSpPr>
            <a:spLocks noEditPoints="1"/>
          </p:cNvSpPr>
          <p:nvPr/>
        </p:nvSpPr>
        <p:spPr bwMode="auto">
          <a:xfrm>
            <a:off x="3911874" y="9019034"/>
            <a:ext cx="1214446" cy="1357321"/>
          </a:xfrm>
          <a:custGeom>
            <a:avLst/>
            <a:gdLst>
              <a:gd name="T0" fmla="*/ 36 w 41"/>
              <a:gd name="T1" fmla="*/ 41 h 41"/>
              <a:gd name="T2" fmla="*/ 5 w 41"/>
              <a:gd name="T3" fmla="*/ 41 h 41"/>
              <a:gd name="T4" fmla="*/ 2 w 41"/>
              <a:gd name="T5" fmla="*/ 35 h 41"/>
              <a:gd name="T6" fmla="*/ 15 w 41"/>
              <a:gd name="T7" fmla="*/ 14 h 41"/>
              <a:gd name="T8" fmla="*/ 15 w 41"/>
              <a:gd name="T9" fmla="*/ 3 h 41"/>
              <a:gd name="T10" fmla="*/ 13 w 41"/>
              <a:gd name="T11" fmla="*/ 3 h 41"/>
              <a:gd name="T12" fmla="*/ 12 w 41"/>
              <a:gd name="T13" fmla="*/ 2 h 41"/>
              <a:gd name="T14" fmla="*/ 13 w 41"/>
              <a:gd name="T15" fmla="*/ 0 h 41"/>
              <a:gd name="T16" fmla="*/ 27 w 41"/>
              <a:gd name="T17" fmla="*/ 0 h 41"/>
              <a:gd name="T18" fmla="*/ 29 w 41"/>
              <a:gd name="T19" fmla="*/ 2 h 41"/>
              <a:gd name="T20" fmla="*/ 27 w 41"/>
              <a:gd name="T21" fmla="*/ 3 h 41"/>
              <a:gd name="T22" fmla="*/ 25 w 41"/>
              <a:gd name="T23" fmla="*/ 3 h 41"/>
              <a:gd name="T24" fmla="*/ 25 w 41"/>
              <a:gd name="T25" fmla="*/ 14 h 41"/>
              <a:gd name="T26" fmla="*/ 39 w 41"/>
              <a:gd name="T27" fmla="*/ 35 h 41"/>
              <a:gd name="T28" fmla="*/ 36 w 41"/>
              <a:gd name="T29" fmla="*/ 41 h 41"/>
              <a:gd name="T30" fmla="*/ 11 w 41"/>
              <a:gd name="T31" fmla="*/ 27 h 41"/>
              <a:gd name="T32" fmla="*/ 30 w 41"/>
              <a:gd name="T33" fmla="*/ 27 h 41"/>
              <a:gd name="T34" fmla="*/ 23 w 41"/>
              <a:gd name="T35" fmla="*/ 16 h 41"/>
              <a:gd name="T36" fmla="*/ 22 w 41"/>
              <a:gd name="T37" fmla="*/ 15 h 41"/>
              <a:gd name="T38" fmla="*/ 22 w 41"/>
              <a:gd name="T39" fmla="*/ 14 h 41"/>
              <a:gd name="T40" fmla="*/ 22 w 41"/>
              <a:gd name="T41" fmla="*/ 3 h 41"/>
              <a:gd name="T42" fmla="*/ 19 w 41"/>
              <a:gd name="T43" fmla="*/ 3 h 41"/>
              <a:gd name="T44" fmla="*/ 19 w 41"/>
              <a:gd name="T45" fmla="*/ 14 h 41"/>
              <a:gd name="T46" fmla="*/ 19 w 41"/>
              <a:gd name="T47" fmla="*/ 15 h 41"/>
              <a:gd name="T48" fmla="*/ 18 w 41"/>
              <a:gd name="T49" fmla="*/ 16 h 41"/>
              <a:gd name="T50" fmla="*/ 11 w 41"/>
              <a:gd name="T51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" h="41">
                <a:moveTo>
                  <a:pt x="36" y="41"/>
                </a:moveTo>
                <a:cubicBezTo>
                  <a:pt x="5" y="41"/>
                  <a:pt x="5" y="41"/>
                  <a:pt x="5" y="41"/>
                </a:cubicBezTo>
                <a:cubicBezTo>
                  <a:pt x="1" y="41"/>
                  <a:pt x="0" y="38"/>
                  <a:pt x="2" y="3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1"/>
                  <a:pt x="12" y="0"/>
                  <a:pt x="1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3"/>
                  <a:pt x="28" y="3"/>
                  <a:pt x="27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35"/>
                  <a:pt x="39" y="35"/>
                  <a:pt x="39" y="35"/>
                </a:cubicBezTo>
                <a:cubicBezTo>
                  <a:pt x="41" y="38"/>
                  <a:pt x="39" y="41"/>
                  <a:pt x="36" y="41"/>
                </a:cubicBezTo>
                <a:close/>
                <a:moveTo>
                  <a:pt x="11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3"/>
                  <a:pt x="22" y="3"/>
                  <a:pt x="22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6"/>
                  <a:pt x="18" y="16"/>
                  <a:pt x="18" y="16"/>
                </a:cubicBezTo>
                <a:lnTo>
                  <a:pt x="11" y="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7" name="Freeform 163">
            <a:extLst>
              <a:ext uri="{FF2B5EF4-FFF2-40B4-BE49-F238E27FC236}">
                <a16:creationId xmlns="" xmlns:a16="http://schemas.microsoft.com/office/drawing/2014/main" id="{F263F6B4-A8F5-4225-B226-4BB68200EFC5}"/>
              </a:ext>
            </a:extLst>
          </p:cNvPr>
          <p:cNvSpPr>
            <a:spLocks noEditPoints="1"/>
          </p:cNvSpPr>
          <p:nvPr/>
        </p:nvSpPr>
        <p:spPr bwMode="auto">
          <a:xfrm>
            <a:off x="13574315" y="9180271"/>
            <a:ext cx="1643074" cy="1285884"/>
          </a:xfrm>
          <a:custGeom>
            <a:avLst/>
            <a:gdLst>
              <a:gd name="T0" fmla="*/ 38 w 48"/>
              <a:gd name="T1" fmla="*/ 30 h 37"/>
              <a:gd name="T2" fmla="*/ 30 w 48"/>
              <a:gd name="T3" fmla="*/ 37 h 37"/>
              <a:gd name="T4" fmla="*/ 8 w 48"/>
              <a:gd name="T5" fmla="*/ 37 h 37"/>
              <a:gd name="T6" fmla="*/ 0 w 48"/>
              <a:gd name="T7" fmla="*/ 30 h 37"/>
              <a:gd name="T8" fmla="*/ 0 w 48"/>
              <a:gd name="T9" fmla="*/ 7 h 37"/>
              <a:gd name="T10" fmla="*/ 8 w 48"/>
              <a:gd name="T11" fmla="*/ 0 h 37"/>
              <a:gd name="T12" fmla="*/ 30 w 48"/>
              <a:gd name="T13" fmla="*/ 0 h 37"/>
              <a:gd name="T14" fmla="*/ 33 w 48"/>
              <a:gd name="T15" fmla="*/ 0 h 37"/>
              <a:gd name="T16" fmla="*/ 34 w 48"/>
              <a:gd name="T17" fmla="*/ 1 h 37"/>
              <a:gd name="T18" fmla="*/ 34 w 48"/>
              <a:gd name="T19" fmla="*/ 2 h 37"/>
              <a:gd name="T20" fmla="*/ 32 w 48"/>
              <a:gd name="T21" fmla="*/ 3 h 37"/>
              <a:gd name="T22" fmla="*/ 31 w 48"/>
              <a:gd name="T23" fmla="*/ 3 h 37"/>
              <a:gd name="T24" fmla="*/ 30 w 48"/>
              <a:gd name="T25" fmla="*/ 3 h 37"/>
              <a:gd name="T26" fmla="*/ 8 w 48"/>
              <a:gd name="T27" fmla="*/ 3 h 37"/>
              <a:gd name="T28" fmla="*/ 4 w 48"/>
              <a:gd name="T29" fmla="*/ 7 h 37"/>
              <a:gd name="T30" fmla="*/ 4 w 48"/>
              <a:gd name="T31" fmla="*/ 30 h 37"/>
              <a:gd name="T32" fmla="*/ 8 w 48"/>
              <a:gd name="T33" fmla="*/ 34 h 37"/>
              <a:gd name="T34" fmla="*/ 30 w 48"/>
              <a:gd name="T35" fmla="*/ 34 h 37"/>
              <a:gd name="T36" fmla="*/ 34 w 48"/>
              <a:gd name="T37" fmla="*/ 30 h 37"/>
              <a:gd name="T38" fmla="*/ 34 w 48"/>
              <a:gd name="T39" fmla="*/ 26 h 37"/>
              <a:gd name="T40" fmla="*/ 35 w 48"/>
              <a:gd name="T41" fmla="*/ 26 h 37"/>
              <a:gd name="T42" fmla="*/ 36 w 48"/>
              <a:gd name="T43" fmla="*/ 24 h 37"/>
              <a:gd name="T44" fmla="*/ 37 w 48"/>
              <a:gd name="T45" fmla="*/ 24 h 37"/>
              <a:gd name="T46" fmla="*/ 38 w 48"/>
              <a:gd name="T47" fmla="*/ 25 h 37"/>
              <a:gd name="T48" fmla="*/ 38 w 48"/>
              <a:gd name="T49" fmla="*/ 30 h 37"/>
              <a:gd name="T50" fmla="*/ 43 w 48"/>
              <a:gd name="T51" fmla="*/ 13 h 37"/>
              <a:gd name="T52" fmla="*/ 25 w 48"/>
              <a:gd name="T53" fmla="*/ 31 h 37"/>
              <a:gd name="T54" fmla="*/ 17 w 48"/>
              <a:gd name="T55" fmla="*/ 31 h 37"/>
              <a:gd name="T56" fmla="*/ 17 w 48"/>
              <a:gd name="T57" fmla="*/ 23 h 37"/>
              <a:gd name="T58" fmla="*/ 35 w 48"/>
              <a:gd name="T59" fmla="*/ 5 h 37"/>
              <a:gd name="T60" fmla="*/ 43 w 48"/>
              <a:gd name="T61" fmla="*/ 13 h 37"/>
              <a:gd name="T62" fmla="*/ 27 w 48"/>
              <a:gd name="T63" fmla="*/ 25 h 37"/>
              <a:gd name="T64" fmla="*/ 23 w 48"/>
              <a:gd name="T65" fmla="*/ 21 h 37"/>
              <a:gd name="T66" fmla="*/ 20 w 48"/>
              <a:gd name="T67" fmla="*/ 24 h 37"/>
              <a:gd name="T68" fmla="*/ 20 w 48"/>
              <a:gd name="T69" fmla="*/ 25 h 37"/>
              <a:gd name="T70" fmla="*/ 22 w 48"/>
              <a:gd name="T71" fmla="*/ 25 h 37"/>
              <a:gd name="T72" fmla="*/ 22 w 48"/>
              <a:gd name="T73" fmla="*/ 28 h 37"/>
              <a:gd name="T74" fmla="*/ 24 w 48"/>
              <a:gd name="T75" fmla="*/ 28 h 37"/>
              <a:gd name="T76" fmla="*/ 27 w 48"/>
              <a:gd name="T77" fmla="*/ 25 h 37"/>
              <a:gd name="T78" fmla="*/ 35 w 48"/>
              <a:gd name="T79" fmla="*/ 9 h 37"/>
              <a:gd name="T80" fmla="*/ 25 w 48"/>
              <a:gd name="T81" fmla="*/ 18 h 37"/>
              <a:gd name="T82" fmla="*/ 25 w 48"/>
              <a:gd name="T83" fmla="*/ 19 h 37"/>
              <a:gd name="T84" fmla="*/ 26 w 48"/>
              <a:gd name="T85" fmla="*/ 19 h 37"/>
              <a:gd name="T86" fmla="*/ 36 w 48"/>
              <a:gd name="T87" fmla="*/ 10 h 37"/>
              <a:gd name="T88" fmla="*/ 36 w 48"/>
              <a:gd name="T89" fmla="*/ 9 h 37"/>
              <a:gd name="T90" fmla="*/ 35 w 48"/>
              <a:gd name="T91" fmla="*/ 9 h 37"/>
              <a:gd name="T92" fmla="*/ 45 w 48"/>
              <a:gd name="T93" fmla="*/ 11 h 37"/>
              <a:gd name="T94" fmla="*/ 37 w 48"/>
              <a:gd name="T95" fmla="*/ 3 h 37"/>
              <a:gd name="T96" fmla="*/ 39 w 48"/>
              <a:gd name="T97" fmla="*/ 1 h 37"/>
              <a:gd name="T98" fmla="*/ 43 w 48"/>
              <a:gd name="T99" fmla="*/ 1 h 37"/>
              <a:gd name="T100" fmla="*/ 47 w 48"/>
              <a:gd name="T101" fmla="*/ 5 h 37"/>
              <a:gd name="T102" fmla="*/ 47 w 48"/>
              <a:gd name="T103" fmla="*/ 8 h 37"/>
              <a:gd name="T104" fmla="*/ 45 w 48"/>
              <a:gd name="T105" fmla="*/ 1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4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4" y="0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0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6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4" y="32"/>
                  <a:pt x="34" y="3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5" y="26"/>
                  <a:pt x="35" y="26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8" y="24"/>
                  <a:pt x="38" y="24"/>
                  <a:pt x="38" y="25"/>
                </a:cubicBezTo>
                <a:lnTo>
                  <a:pt x="38" y="30"/>
                </a:lnTo>
                <a:close/>
                <a:moveTo>
                  <a:pt x="43" y="13"/>
                </a:moveTo>
                <a:cubicBezTo>
                  <a:pt x="25" y="31"/>
                  <a:pt x="25" y="31"/>
                  <a:pt x="2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35" y="5"/>
                  <a:pt x="35" y="5"/>
                  <a:pt x="35" y="5"/>
                </a:cubicBezTo>
                <a:lnTo>
                  <a:pt x="43" y="13"/>
                </a:lnTo>
                <a:close/>
                <a:moveTo>
                  <a:pt x="27" y="25"/>
                </a:moveTo>
                <a:cubicBezTo>
                  <a:pt x="23" y="21"/>
                  <a:pt x="23" y="21"/>
                  <a:pt x="23" y="21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8"/>
                  <a:pt x="22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lnTo>
                  <a:pt x="27" y="25"/>
                </a:lnTo>
                <a:close/>
                <a:moveTo>
                  <a:pt x="35" y="9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5" y="8"/>
                  <a:pt x="35" y="9"/>
                </a:cubicBezTo>
                <a:close/>
                <a:moveTo>
                  <a:pt x="45" y="11"/>
                </a:move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2" y="0"/>
                  <a:pt x="43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7"/>
                  <a:pt x="47" y="8"/>
                </a:cubicBezTo>
                <a:lnTo>
                  <a:pt x="45" y="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14">
            <a:extLst>
              <a:ext uri="{FF2B5EF4-FFF2-40B4-BE49-F238E27FC236}">
                <a16:creationId xmlns="" xmlns:a16="http://schemas.microsoft.com/office/drawing/2014/main" id="{EE792D7D-428E-4758-9B4A-33225A3E85C7}"/>
              </a:ext>
            </a:extLst>
          </p:cNvPr>
          <p:cNvSpPr>
            <a:spLocks noEditPoints="1"/>
          </p:cNvSpPr>
          <p:nvPr/>
        </p:nvSpPr>
        <p:spPr bwMode="auto">
          <a:xfrm>
            <a:off x="8664402" y="8947026"/>
            <a:ext cx="1714512" cy="1643074"/>
          </a:xfrm>
          <a:custGeom>
            <a:avLst/>
            <a:gdLst>
              <a:gd name="T0" fmla="*/ 61 w 62"/>
              <a:gd name="T1" fmla="*/ 11 h 41"/>
              <a:gd name="T2" fmla="*/ 31 w 62"/>
              <a:gd name="T3" fmla="*/ 21 h 41"/>
              <a:gd name="T4" fmla="*/ 31 w 62"/>
              <a:gd name="T5" fmla="*/ 21 h 41"/>
              <a:gd name="T6" fmla="*/ 31 w 62"/>
              <a:gd name="T7" fmla="*/ 21 h 41"/>
              <a:gd name="T8" fmla="*/ 13 w 62"/>
              <a:gd name="T9" fmla="*/ 15 h 41"/>
              <a:gd name="T10" fmla="*/ 10 w 62"/>
              <a:gd name="T11" fmla="*/ 23 h 41"/>
              <a:gd name="T12" fmla="*/ 12 w 62"/>
              <a:gd name="T13" fmla="*/ 26 h 41"/>
              <a:gd name="T14" fmla="*/ 10 w 62"/>
              <a:gd name="T15" fmla="*/ 29 h 41"/>
              <a:gd name="T16" fmla="*/ 12 w 62"/>
              <a:gd name="T17" fmla="*/ 40 h 41"/>
              <a:gd name="T18" fmla="*/ 12 w 62"/>
              <a:gd name="T19" fmla="*/ 41 h 41"/>
              <a:gd name="T20" fmla="*/ 11 w 62"/>
              <a:gd name="T21" fmla="*/ 41 h 41"/>
              <a:gd name="T22" fmla="*/ 6 w 62"/>
              <a:gd name="T23" fmla="*/ 41 h 41"/>
              <a:gd name="T24" fmla="*/ 5 w 62"/>
              <a:gd name="T25" fmla="*/ 41 h 41"/>
              <a:gd name="T26" fmla="*/ 5 w 62"/>
              <a:gd name="T27" fmla="*/ 40 h 41"/>
              <a:gd name="T28" fmla="*/ 7 w 62"/>
              <a:gd name="T29" fmla="*/ 29 h 41"/>
              <a:gd name="T30" fmla="*/ 5 w 62"/>
              <a:gd name="T31" fmla="*/ 26 h 41"/>
              <a:gd name="T32" fmla="*/ 7 w 62"/>
              <a:gd name="T33" fmla="*/ 23 h 41"/>
              <a:gd name="T34" fmla="*/ 9 w 62"/>
              <a:gd name="T35" fmla="*/ 14 h 41"/>
              <a:gd name="T36" fmla="*/ 1 w 62"/>
              <a:gd name="T37" fmla="*/ 11 h 41"/>
              <a:gd name="T38" fmla="*/ 0 w 62"/>
              <a:gd name="T39" fmla="*/ 11 h 41"/>
              <a:gd name="T40" fmla="*/ 1 w 62"/>
              <a:gd name="T41" fmla="*/ 10 h 41"/>
              <a:gd name="T42" fmla="*/ 31 w 62"/>
              <a:gd name="T43" fmla="*/ 0 h 41"/>
              <a:gd name="T44" fmla="*/ 31 w 62"/>
              <a:gd name="T45" fmla="*/ 0 h 41"/>
              <a:gd name="T46" fmla="*/ 31 w 62"/>
              <a:gd name="T47" fmla="*/ 0 h 41"/>
              <a:gd name="T48" fmla="*/ 61 w 62"/>
              <a:gd name="T49" fmla="*/ 10 h 41"/>
              <a:gd name="T50" fmla="*/ 62 w 62"/>
              <a:gd name="T51" fmla="*/ 11 h 41"/>
              <a:gd name="T52" fmla="*/ 61 w 62"/>
              <a:gd name="T53" fmla="*/ 11 h 41"/>
              <a:gd name="T54" fmla="*/ 48 w 62"/>
              <a:gd name="T55" fmla="*/ 28 h 41"/>
              <a:gd name="T56" fmla="*/ 31 w 62"/>
              <a:gd name="T57" fmla="*/ 35 h 41"/>
              <a:gd name="T58" fmla="*/ 14 w 62"/>
              <a:gd name="T59" fmla="*/ 28 h 41"/>
              <a:gd name="T60" fmla="*/ 14 w 62"/>
              <a:gd name="T61" fmla="*/ 19 h 41"/>
              <a:gd name="T62" fmla="*/ 30 w 62"/>
              <a:gd name="T63" fmla="*/ 24 h 41"/>
              <a:gd name="T64" fmla="*/ 31 w 62"/>
              <a:gd name="T65" fmla="*/ 24 h 41"/>
              <a:gd name="T66" fmla="*/ 32 w 62"/>
              <a:gd name="T67" fmla="*/ 24 h 41"/>
              <a:gd name="T68" fmla="*/ 47 w 62"/>
              <a:gd name="T69" fmla="*/ 19 h 41"/>
              <a:gd name="T70" fmla="*/ 48 w 62"/>
              <a:gd name="T71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41">
                <a:moveTo>
                  <a:pt x="61" y="1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7"/>
                  <a:pt x="10" y="19"/>
                  <a:pt x="10" y="23"/>
                </a:cubicBezTo>
                <a:cubicBezTo>
                  <a:pt x="11" y="24"/>
                  <a:pt x="12" y="25"/>
                  <a:pt x="12" y="26"/>
                </a:cubicBezTo>
                <a:cubicBezTo>
                  <a:pt x="12" y="27"/>
                  <a:pt x="11" y="28"/>
                  <a:pt x="10" y="29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8"/>
                  <a:pt x="5" y="27"/>
                  <a:pt x="5" y="26"/>
                </a:cubicBezTo>
                <a:cubicBezTo>
                  <a:pt x="5" y="25"/>
                  <a:pt x="6" y="24"/>
                  <a:pt x="7" y="23"/>
                </a:cubicBezTo>
                <a:cubicBezTo>
                  <a:pt x="7" y="20"/>
                  <a:pt x="8" y="17"/>
                  <a:pt x="9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2" y="10"/>
                  <a:pt x="62" y="11"/>
                </a:cubicBezTo>
                <a:cubicBezTo>
                  <a:pt x="62" y="11"/>
                  <a:pt x="61" y="11"/>
                  <a:pt x="61" y="11"/>
                </a:cubicBezTo>
                <a:close/>
                <a:moveTo>
                  <a:pt x="48" y="28"/>
                </a:moveTo>
                <a:cubicBezTo>
                  <a:pt x="48" y="31"/>
                  <a:pt x="40" y="35"/>
                  <a:pt x="31" y="35"/>
                </a:cubicBezTo>
                <a:cubicBezTo>
                  <a:pt x="21" y="35"/>
                  <a:pt x="13" y="31"/>
                  <a:pt x="14" y="28"/>
                </a:cubicBezTo>
                <a:cubicBezTo>
                  <a:pt x="14" y="19"/>
                  <a:pt x="14" y="19"/>
                  <a:pt x="14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1" y="24"/>
                </a:cubicBezTo>
                <a:cubicBezTo>
                  <a:pt x="31" y="24"/>
                  <a:pt x="32" y="24"/>
                  <a:pt x="32" y="24"/>
                </a:cubicBezTo>
                <a:cubicBezTo>
                  <a:pt x="47" y="19"/>
                  <a:pt x="47" y="19"/>
                  <a:pt x="47" y="19"/>
                </a:cubicBezTo>
                <a:lnTo>
                  <a:pt x="48" y="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9" name="TextBox 68"/>
          <p:cNvSpPr txBox="1"/>
          <p:nvPr/>
        </p:nvSpPr>
        <p:spPr>
          <a:xfrm>
            <a:off x="834152" y="6358728"/>
            <a:ext cx="6357982" cy="615563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>
                    <a:lumMod val="50000"/>
                  </a:schemeClr>
                </a:solidFill>
              </a:rPr>
              <a:t>Course </a:t>
            </a:r>
            <a:r>
              <a:rPr lang="en-IN" sz="2800" b="1" dirty="0" smtClean="0">
                <a:solidFill>
                  <a:schemeClr val="bg1">
                    <a:lumMod val="50000"/>
                  </a:schemeClr>
                </a:solidFill>
              </a:rPr>
              <a:t>proposal and approval</a:t>
            </a:r>
            <a:endParaRPr lang="en-IN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Текст 9"/>
          <p:cNvSpPr txBox="1">
            <a:spLocks/>
          </p:cNvSpPr>
          <p:nvPr/>
        </p:nvSpPr>
        <p:spPr>
          <a:xfrm>
            <a:off x="1819836" y="1020709"/>
            <a:ext cx="10156934" cy="1267560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/>
              <a:t>Life Cycle of MOOC Course</a:t>
            </a:r>
            <a:endParaRPr lang="en-US" sz="4000" dirty="0"/>
          </a:p>
        </p:txBody>
      </p:sp>
      <p:pic>
        <p:nvPicPr>
          <p:cNvPr id="44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718" y="-303269"/>
            <a:ext cx="5656439" cy="5544616"/>
          </a:xfrm>
          <a:prstGeom prst="diamond">
            <a:avLst/>
          </a:prstGeom>
        </p:spPr>
      </p:pic>
      <p:sp>
        <p:nvSpPr>
          <p:cNvPr id="45" name="Полилиния 6"/>
          <p:cNvSpPr/>
          <p:nvPr/>
        </p:nvSpPr>
        <p:spPr>
          <a:xfrm rot="2700000">
            <a:off x="20027872" y="404395"/>
            <a:ext cx="4007062" cy="4007062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Oval 45"/>
          <p:cNvSpPr/>
          <p:nvPr/>
        </p:nvSpPr>
        <p:spPr>
          <a:xfrm>
            <a:off x="3119786" y="8370962"/>
            <a:ext cx="2876589" cy="287673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/>
          </a:p>
        </p:txBody>
      </p:sp>
      <p:sp>
        <p:nvSpPr>
          <p:cNvPr id="47" name="Freeform 14">
            <a:extLst>
              <a:ext uri="{FF2B5EF4-FFF2-40B4-BE49-F238E27FC236}">
                <a16:creationId xmlns="" xmlns:a16="http://schemas.microsoft.com/office/drawing/2014/main" id="{EE792D7D-428E-4758-9B4A-33225A3E85C7}"/>
              </a:ext>
            </a:extLst>
          </p:cNvPr>
          <p:cNvSpPr>
            <a:spLocks noEditPoints="1"/>
          </p:cNvSpPr>
          <p:nvPr/>
        </p:nvSpPr>
        <p:spPr bwMode="auto">
          <a:xfrm>
            <a:off x="12848620" y="4039196"/>
            <a:ext cx="1714512" cy="1643074"/>
          </a:xfrm>
          <a:custGeom>
            <a:avLst/>
            <a:gdLst>
              <a:gd name="T0" fmla="*/ 61 w 62"/>
              <a:gd name="T1" fmla="*/ 11 h 41"/>
              <a:gd name="T2" fmla="*/ 31 w 62"/>
              <a:gd name="T3" fmla="*/ 21 h 41"/>
              <a:gd name="T4" fmla="*/ 31 w 62"/>
              <a:gd name="T5" fmla="*/ 21 h 41"/>
              <a:gd name="T6" fmla="*/ 31 w 62"/>
              <a:gd name="T7" fmla="*/ 21 h 41"/>
              <a:gd name="T8" fmla="*/ 13 w 62"/>
              <a:gd name="T9" fmla="*/ 15 h 41"/>
              <a:gd name="T10" fmla="*/ 10 w 62"/>
              <a:gd name="T11" fmla="*/ 23 h 41"/>
              <a:gd name="T12" fmla="*/ 12 w 62"/>
              <a:gd name="T13" fmla="*/ 26 h 41"/>
              <a:gd name="T14" fmla="*/ 10 w 62"/>
              <a:gd name="T15" fmla="*/ 29 h 41"/>
              <a:gd name="T16" fmla="*/ 12 w 62"/>
              <a:gd name="T17" fmla="*/ 40 h 41"/>
              <a:gd name="T18" fmla="*/ 12 w 62"/>
              <a:gd name="T19" fmla="*/ 41 h 41"/>
              <a:gd name="T20" fmla="*/ 11 w 62"/>
              <a:gd name="T21" fmla="*/ 41 h 41"/>
              <a:gd name="T22" fmla="*/ 6 w 62"/>
              <a:gd name="T23" fmla="*/ 41 h 41"/>
              <a:gd name="T24" fmla="*/ 5 w 62"/>
              <a:gd name="T25" fmla="*/ 41 h 41"/>
              <a:gd name="T26" fmla="*/ 5 w 62"/>
              <a:gd name="T27" fmla="*/ 40 h 41"/>
              <a:gd name="T28" fmla="*/ 7 w 62"/>
              <a:gd name="T29" fmla="*/ 29 h 41"/>
              <a:gd name="T30" fmla="*/ 5 w 62"/>
              <a:gd name="T31" fmla="*/ 26 h 41"/>
              <a:gd name="T32" fmla="*/ 7 w 62"/>
              <a:gd name="T33" fmla="*/ 23 h 41"/>
              <a:gd name="T34" fmla="*/ 9 w 62"/>
              <a:gd name="T35" fmla="*/ 14 h 41"/>
              <a:gd name="T36" fmla="*/ 1 w 62"/>
              <a:gd name="T37" fmla="*/ 11 h 41"/>
              <a:gd name="T38" fmla="*/ 0 w 62"/>
              <a:gd name="T39" fmla="*/ 11 h 41"/>
              <a:gd name="T40" fmla="*/ 1 w 62"/>
              <a:gd name="T41" fmla="*/ 10 h 41"/>
              <a:gd name="T42" fmla="*/ 31 w 62"/>
              <a:gd name="T43" fmla="*/ 0 h 41"/>
              <a:gd name="T44" fmla="*/ 31 w 62"/>
              <a:gd name="T45" fmla="*/ 0 h 41"/>
              <a:gd name="T46" fmla="*/ 31 w 62"/>
              <a:gd name="T47" fmla="*/ 0 h 41"/>
              <a:gd name="T48" fmla="*/ 61 w 62"/>
              <a:gd name="T49" fmla="*/ 10 h 41"/>
              <a:gd name="T50" fmla="*/ 62 w 62"/>
              <a:gd name="T51" fmla="*/ 11 h 41"/>
              <a:gd name="T52" fmla="*/ 61 w 62"/>
              <a:gd name="T53" fmla="*/ 11 h 41"/>
              <a:gd name="T54" fmla="*/ 48 w 62"/>
              <a:gd name="T55" fmla="*/ 28 h 41"/>
              <a:gd name="T56" fmla="*/ 31 w 62"/>
              <a:gd name="T57" fmla="*/ 35 h 41"/>
              <a:gd name="T58" fmla="*/ 14 w 62"/>
              <a:gd name="T59" fmla="*/ 28 h 41"/>
              <a:gd name="T60" fmla="*/ 14 w 62"/>
              <a:gd name="T61" fmla="*/ 19 h 41"/>
              <a:gd name="T62" fmla="*/ 30 w 62"/>
              <a:gd name="T63" fmla="*/ 24 h 41"/>
              <a:gd name="T64" fmla="*/ 31 w 62"/>
              <a:gd name="T65" fmla="*/ 24 h 41"/>
              <a:gd name="T66" fmla="*/ 32 w 62"/>
              <a:gd name="T67" fmla="*/ 24 h 41"/>
              <a:gd name="T68" fmla="*/ 47 w 62"/>
              <a:gd name="T69" fmla="*/ 19 h 41"/>
              <a:gd name="T70" fmla="*/ 48 w 62"/>
              <a:gd name="T71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" h="41">
                <a:moveTo>
                  <a:pt x="61" y="1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7"/>
                  <a:pt x="10" y="19"/>
                  <a:pt x="10" y="23"/>
                </a:cubicBezTo>
                <a:cubicBezTo>
                  <a:pt x="11" y="24"/>
                  <a:pt x="12" y="25"/>
                  <a:pt x="12" y="26"/>
                </a:cubicBezTo>
                <a:cubicBezTo>
                  <a:pt x="12" y="27"/>
                  <a:pt x="11" y="28"/>
                  <a:pt x="10" y="29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8"/>
                  <a:pt x="5" y="27"/>
                  <a:pt x="5" y="26"/>
                </a:cubicBezTo>
                <a:cubicBezTo>
                  <a:pt x="5" y="25"/>
                  <a:pt x="6" y="24"/>
                  <a:pt x="7" y="23"/>
                </a:cubicBezTo>
                <a:cubicBezTo>
                  <a:pt x="7" y="20"/>
                  <a:pt x="8" y="17"/>
                  <a:pt x="9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2" y="10"/>
                  <a:pt x="62" y="11"/>
                </a:cubicBezTo>
                <a:cubicBezTo>
                  <a:pt x="62" y="11"/>
                  <a:pt x="61" y="11"/>
                  <a:pt x="61" y="11"/>
                </a:cubicBezTo>
                <a:close/>
                <a:moveTo>
                  <a:pt x="48" y="28"/>
                </a:moveTo>
                <a:cubicBezTo>
                  <a:pt x="48" y="31"/>
                  <a:pt x="40" y="35"/>
                  <a:pt x="31" y="35"/>
                </a:cubicBezTo>
                <a:cubicBezTo>
                  <a:pt x="21" y="35"/>
                  <a:pt x="13" y="31"/>
                  <a:pt x="14" y="28"/>
                </a:cubicBezTo>
                <a:cubicBezTo>
                  <a:pt x="14" y="19"/>
                  <a:pt x="14" y="19"/>
                  <a:pt x="14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1" y="24"/>
                </a:cubicBezTo>
                <a:cubicBezTo>
                  <a:pt x="31" y="24"/>
                  <a:pt x="32" y="24"/>
                  <a:pt x="32" y="24"/>
                </a:cubicBezTo>
                <a:cubicBezTo>
                  <a:pt x="47" y="19"/>
                  <a:pt x="47" y="19"/>
                  <a:pt x="47" y="19"/>
                </a:cubicBezTo>
                <a:lnTo>
                  <a:pt x="48" y="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2903762" y="8586986"/>
            <a:ext cx="764092" cy="672940"/>
          </a:xfrm>
          <a:custGeom>
            <a:avLst/>
            <a:gdLst>
              <a:gd name="T0" fmla="*/ 221 w 442"/>
              <a:gd name="T1" fmla="*/ 311 h 421"/>
              <a:gd name="T2" fmla="*/ 442 w 442"/>
              <a:gd name="T3" fmla="*/ 421 h 421"/>
              <a:gd name="T4" fmla="*/ 442 w 442"/>
              <a:gd name="T5" fmla="*/ 0 h 421"/>
              <a:gd name="T6" fmla="*/ 0 w 442"/>
              <a:gd name="T7" fmla="*/ 0 h 421"/>
              <a:gd name="T8" fmla="*/ 0 w 442"/>
              <a:gd name="T9" fmla="*/ 421 h 421"/>
              <a:gd name="T10" fmla="*/ 221 w 442"/>
              <a:gd name="T11" fmla="*/ 3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" h="421">
                <a:moveTo>
                  <a:pt x="221" y="311"/>
                </a:moveTo>
                <a:lnTo>
                  <a:pt x="442" y="421"/>
                </a:lnTo>
                <a:lnTo>
                  <a:pt x="442" y="0"/>
                </a:lnTo>
                <a:lnTo>
                  <a:pt x="0" y="0"/>
                </a:lnTo>
                <a:lnTo>
                  <a:pt x="0" y="421"/>
                </a:lnTo>
                <a:lnTo>
                  <a:pt x="221" y="31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82889" tIns="91445" rIns="182889" bIns="91445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0</a:t>
            </a:r>
            <a:r>
              <a:rPr lang="en-IN" sz="2400" b="1" dirty="0">
                <a:solidFill>
                  <a:schemeClr val="bg1"/>
                </a:solidFill>
              </a:rPr>
              <a:t>5</a:t>
            </a:r>
            <a:endParaRPr lang="id-ID" sz="27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32754" y="6570762"/>
            <a:ext cx="4143405" cy="104645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Consent from University (for credit)  </a:t>
            </a:r>
            <a:r>
              <a:rPr lang="id-ID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d-ID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000107" y="9667106"/>
            <a:ext cx="2016223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11475" y="9883130"/>
            <a:ext cx="2736303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2" grpId="0" animBg="1"/>
      <p:bldP spid="164" grpId="0" animBg="1"/>
      <p:bldP spid="166" grpId="0" animBg="1"/>
      <p:bldP spid="169" grpId="0" animBg="1"/>
      <p:bldP spid="171" grpId="0" animBg="1"/>
      <p:bldP spid="173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8" grpId="0"/>
      <p:bldP spid="189" grpId="0"/>
      <p:bldP spid="190" grpId="0"/>
      <p:bldP spid="191" grpId="0"/>
      <p:bldP spid="192" grpId="0"/>
      <p:bldP spid="193" grpId="0"/>
      <p:bldP spid="60" grpId="0" animBg="1"/>
      <p:bldP spid="61" grpId="0" animBg="1"/>
      <p:bldP spid="65" grpId="0" animBg="1"/>
      <p:bldP spid="66" grpId="0" animBg="1"/>
      <p:bldP spid="67" grpId="0" animBg="1"/>
      <p:bldP spid="68" grpId="0" animBg="1"/>
      <p:bldP spid="69" grpId="0"/>
      <p:bldP spid="43" grpId="0"/>
      <p:bldP spid="45" grpId="0" animBg="1"/>
      <p:bldP spid="46" grpId="0" animBg="1"/>
      <p:bldP spid="47" grpId="0" animBg="1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/>
          <p:cNvSpPr>
            <a:spLocks noGrp="1"/>
          </p:cNvSpPr>
          <p:nvPr>
            <p:ph type="body" sz="quarter" idx="13"/>
          </p:nvPr>
        </p:nvSpPr>
        <p:spPr>
          <a:xfrm>
            <a:off x="1031554" y="2394298"/>
            <a:ext cx="12097344" cy="9217024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smtClean="0"/>
              <a:t>Submit the course </a:t>
            </a:r>
            <a:r>
              <a:rPr lang="en-US" sz="4000" b="1" dirty="0"/>
              <a:t>proposal to </a:t>
            </a:r>
            <a:r>
              <a:rPr lang="en-US" sz="4000" b="1" dirty="0" smtClean="0"/>
              <a:t>UGC with justifications</a:t>
            </a:r>
            <a:endParaRPr lang="en-US" sz="4000" b="1" dirty="0"/>
          </a:p>
          <a:p>
            <a:pPr marL="1485900" indent="-571500" defTabSz="172243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190625" algn="l"/>
              </a:tabLst>
            </a:pPr>
            <a:r>
              <a:rPr lang="en-US" sz="4000" b="1" dirty="0"/>
              <a:t>Course overview</a:t>
            </a:r>
          </a:p>
          <a:p>
            <a:pPr marL="1485900" indent="-571500" defTabSz="17653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190625" algn="l"/>
              </a:tabLst>
            </a:pPr>
            <a:r>
              <a:rPr lang="en-US" sz="4000" b="1" dirty="0"/>
              <a:t>Target audience</a:t>
            </a:r>
          </a:p>
          <a:p>
            <a:pPr marL="1657350" indent="-742950" defTabSz="17653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190625" algn="l"/>
              </a:tabLst>
            </a:pPr>
            <a:r>
              <a:rPr lang="en-US" sz="4000" b="1" dirty="0"/>
              <a:t>Delivery mode (self paced / Scheduled)</a:t>
            </a:r>
          </a:p>
          <a:p>
            <a:pPr marL="742950" indent="-742950">
              <a:lnSpc>
                <a:spcPct val="150000"/>
              </a:lnSpc>
              <a:buAutoNum type="arabicPeriod" startAt="2"/>
              <a:tabLst>
                <a:tab pos="1190625" algn="l"/>
              </a:tabLst>
            </a:pPr>
            <a:r>
              <a:rPr lang="en-US" sz="4000" b="1" dirty="0" smtClean="0"/>
              <a:t>Sign </a:t>
            </a:r>
            <a:r>
              <a:rPr lang="en-US" sz="4000" b="1" dirty="0" err="1" smtClean="0"/>
              <a:t>MoU</a:t>
            </a:r>
            <a:r>
              <a:rPr lang="en-US" sz="4000" b="1" dirty="0" smtClean="0"/>
              <a:t> with UGC / INFLIBNET / your Institution.</a:t>
            </a:r>
          </a:p>
          <a:p>
            <a:pPr marL="742950" indent="-742950">
              <a:lnSpc>
                <a:spcPct val="150000"/>
              </a:lnSpc>
              <a:buAutoNum type="arabicPeriod" startAt="2"/>
              <a:tabLst>
                <a:tab pos="1190625" algn="l"/>
              </a:tabLst>
            </a:pPr>
            <a:r>
              <a:rPr lang="en-US" sz="4000" b="1" dirty="0" smtClean="0"/>
              <a:t>Get the funds released </a:t>
            </a:r>
          </a:p>
          <a:p>
            <a:pPr marL="742950" indent="-742950">
              <a:lnSpc>
                <a:spcPct val="150000"/>
              </a:lnSpc>
              <a:buAutoNum type="arabicPeriod" startAt="2"/>
              <a:tabLst>
                <a:tab pos="1190625" algn="l"/>
              </a:tabLst>
            </a:pPr>
            <a:r>
              <a:rPr lang="en-US" sz="4000" b="1" dirty="0" smtClean="0"/>
              <a:t>Course </a:t>
            </a:r>
            <a:r>
              <a:rPr lang="en-US" sz="4000" b="1" dirty="0"/>
              <a:t>approval by the National </a:t>
            </a:r>
            <a:r>
              <a:rPr lang="en-US" sz="4000" b="1" dirty="0" smtClean="0"/>
              <a:t>Coordinator</a:t>
            </a:r>
          </a:p>
          <a:p>
            <a:pPr marL="0" indent="0">
              <a:lnSpc>
                <a:spcPct val="150000"/>
              </a:lnSpc>
              <a:buNone/>
              <a:tabLst>
                <a:tab pos="1190625" algn="l"/>
              </a:tabLst>
            </a:pPr>
            <a:endParaRPr lang="en-US" sz="4000" b="1" dirty="0"/>
          </a:p>
        </p:txBody>
      </p:sp>
      <p:sp>
        <p:nvSpPr>
          <p:cNvPr id="9" name="Текст 17"/>
          <p:cNvSpPr>
            <a:spLocks noGrp="1"/>
          </p:cNvSpPr>
          <p:nvPr>
            <p:ph type="body" sz="quarter" idx="16"/>
          </p:nvPr>
        </p:nvSpPr>
        <p:spPr>
          <a:xfrm>
            <a:off x="1059345" y="1022435"/>
            <a:ext cx="14589833" cy="126756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1.  Course Proposal and Approval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4F5BF0-90FD-45FB-9DE5-F1F1DBF32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248" y="4644718"/>
            <a:ext cx="9676786" cy="46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17">
            <a:extLst>
              <a:ext uri="{FF2B5EF4-FFF2-40B4-BE49-F238E27FC236}">
                <a16:creationId xmlns="" xmlns:a16="http://schemas.microsoft.com/office/drawing/2014/main" id="{66A446DD-28A4-4962-8D8E-E719516C5A88}"/>
              </a:ext>
            </a:extLst>
          </p:cNvPr>
          <p:cNvSpPr txBox="1">
            <a:spLocks/>
          </p:cNvSpPr>
          <p:nvPr/>
        </p:nvSpPr>
        <p:spPr>
          <a:xfrm>
            <a:off x="599506" y="306066"/>
            <a:ext cx="14589833" cy="1267560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2.  Content 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Development &amp; Repurpose 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C7B7CA31-593B-48B1-8D31-AC3F63EE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85" y="3798816"/>
            <a:ext cx="759488" cy="810460"/>
          </a:xfrm>
          <a:prstGeom prst="rect">
            <a:avLst/>
          </a:prstGeom>
        </p:spPr>
      </p:pic>
      <p:sp>
        <p:nvSpPr>
          <p:cNvPr id="101" name="Subtitle 2">
            <a:extLst>
              <a:ext uri="{FF2B5EF4-FFF2-40B4-BE49-F238E27FC236}">
                <a16:creationId xmlns="" xmlns:a16="http://schemas.microsoft.com/office/drawing/2014/main" id="{533A8517-1290-4E62-8682-A613D6FBA69C}"/>
              </a:ext>
            </a:extLst>
          </p:cNvPr>
          <p:cNvSpPr txBox="1">
            <a:spLocks/>
          </p:cNvSpPr>
          <p:nvPr/>
        </p:nvSpPr>
        <p:spPr>
          <a:xfrm>
            <a:off x="1631043" y="2896778"/>
            <a:ext cx="3384375" cy="106903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dirty="0">
                <a:solidFill>
                  <a:srgbClr val="C0504D">
                    <a:lumMod val="75000"/>
                  </a:srgbClr>
                </a:solidFill>
                <a:latin typeface="Oswald Regular"/>
                <a:cs typeface="Oswald Regular"/>
              </a:rPr>
              <a:t>Course Coordinator</a:t>
            </a:r>
            <a:endParaRPr lang="en-US" dirty="0">
              <a:solidFill>
                <a:srgbClr val="C0504D">
                  <a:lumMod val="75000"/>
                </a:srgbClr>
              </a:solidFill>
              <a:latin typeface="Oswald Light"/>
              <a:cs typeface="Oswald Light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F55906D4-9D6B-4297-A849-91D3D28A6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93" y="6569698"/>
            <a:ext cx="882505" cy="98462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205D47FF-A9B1-44DA-B694-5662D3C86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780" y="6627314"/>
            <a:ext cx="1036353" cy="763770"/>
          </a:xfrm>
          <a:prstGeom prst="rect">
            <a:avLst/>
          </a:prstGeom>
        </p:spPr>
      </p:pic>
      <p:sp>
        <p:nvSpPr>
          <p:cNvPr id="105" name="Subtitle 2">
            <a:extLst>
              <a:ext uri="{FF2B5EF4-FFF2-40B4-BE49-F238E27FC236}">
                <a16:creationId xmlns="" xmlns:a16="http://schemas.microsoft.com/office/drawing/2014/main" id="{6F54A501-D0CD-437F-98E0-A92DBB21D490}"/>
              </a:ext>
            </a:extLst>
          </p:cNvPr>
          <p:cNvSpPr txBox="1">
            <a:spLocks/>
          </p:cNvSpPr>
          <p:nvPr/>
        </p:nvSpPr>
        <p:spPr>
          <a:xfrm rot="16200000">
            <a:off x="-472661" y="6338219"/>
            <a:ext cx="3264090" cy="1119792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IN" sz="3600" dirty="0">
                <a:solidFill>
                  <a:srgbClr val="C0504D">
                    <a:lumMod val="75000"/>
                  </a:srgbClr>
                </a:solidFill>
                <a:latin typeface="Oswald Regular"/>
                <a:cs typeface="Oswald Light"/>
              </a:rPr>
              <a:t>Content Writers</a:t>
            </a:r>
            <a:endParaRPr lang="en-US" sz="3600" dirty="0">
              <a:solidFill>
                <a:srgbClr val="C0504D">
                  <a:lumMod val="75000"/>
                </a:srgbClr>
              </a:solidFill>
              <a:latin typeface="Oswald Light"/>
              <a:cs typeface="Oswald Light"/>
            </a:endParaRPr>
          </a:p>
        </p:txBody>
      </p:sp>
      <p:sp>
        <p:nvSpPr>
          <p:cNvPr id="107" name="Subtitle 2">
            <a:extLst>
              <a:ext uri="{FF2B5EF4-FFF2-40B4-BE49-F238E27FC236}">
                <a16:creationId xmlns="" xmlns:a16="http://schemas.microsoft.com/office/drawing/2014/main" id="{0EAE1840-96E9-418B-ADBE-775A030D707E}"/>
              </a:ext>
            </a:extLst>
          </p:cNvPr>
          <p:cNvSpPr txBox="1">
            <a:spLocks/>
          </p:cNvSpPr>
          <p:nvPr/>
        </p:nvSpPr>
        <p:spPr>
          <a:xfrm>
            <a:off x="3580932" y="7945732"/>
            <a:ext cx="4032448" cy="162264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IN" dirty="0">
                <a:solidFill>
                  <a:srgbClr val="C0504D">
                    <a:lumMod val="75000"/>
                  </a:srgbClr>
                </a:solidFill>
                <a:latin typeface="Oswald Regular"/>
                <a:cs typeface="Oswald Regular"/>
              </a:rPr>
              <a:t>Reviewers / Language Editors</a:t>
            </a:r>
            <a:endParaRPr lang="en-US" dirty="0">
              <a:solidFill>
                <a:srgbClr val="C0504D">
                  <a:lumMod val="75000"/>
                </a:srgbClr>
              </a:solidFill>
              <a:latin typeface="Oswald Light"/>
              <a:cs typeface="Oswald Light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="" xmlns:a16="http://schemas.microsoft.com/office/drawing/2014/main" id="{AB09C466-893D-4ABE-B31A-9E530686C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380" y="4961208"/>
            <a:ext cx="2060878" cy="215740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296D187E-371A-46FE-A3F3-24B256D80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2" y="6587485"/>
            <a:ext cx="806680" cy="837705"/>
          </a:xfrm>
          <a:prstGeom prst="rect">
            <a:avLst/>
          </a:prstGeom>
        </p:spPr>
      </p:pic>
      <p:sp>
        <p:nvSpPr>
          <p:cNvPr id="111" name="Arc 110">
            <a:extLst>
              <a:ext uri="{FF2B5EF4-FFF2-40B4-BE49-F238E27FC236}">
                <a16:creationId xmlns="" xmlns:a16="http://schemas.microsoft.com/office/drawing/2014/main" id="{C49D3883-DFA6-4D14-8493-58C09D3A46BD}"/>
              </a:ext>
            </a:extLst>
          </p:cNvPr>
          <p:cNvSpPr/>
          <p:nvPr/>
        </p:nvSpPr>
        <p:spPr>
          <a:xfrm flipV="1">
            <a:off x="3688825" y="6370239"/>
            <a:ext cx="5035703" cy="1424158"/>
          </a:xfrm>
          <a:prstGeom prst="arc">
            <a:avLst>
              <a:gd name="adj1" fmla="val 10686878"/>
              <a:gd name="adj2" fmla="val 21490155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">
            <a:extLst>
              <a:ext uri="{FF2B5EF4-FFF2-40B4-BE49-F238E27FC236}">
                <a16:creationId xmlns="" xmlns:a16="http://schemas.microsoft.com/office/drawing/2014/main" id="{BD9BE5DC-F4E0-4B4D-B50D-8283E3A99DBB}"/>
              </a:ext>
            </a:extLst>
          </p:cNvPr>
          <p:cNvSpPr/>
          <p:nvPr/>
        </p:nvSpPr>
        <p:spPr>
          <a:xfrm>
            <a:off x="2051252" y="4630245"/>
            <a:ext cx="864877" cy="2157406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Freeform 35">
            <a:extLst>
              <a:ext uri="{FF2B5EF4-FFF2-40B4-BE49-F238E27FC236}">
                <a16:creationId xmlns="" xmlns:a16="http://schemas.microsoft.com/office/drawing/2014/main" id="{6ED29DEB-E52C-4C98-8690-CF9451A91955}"/>
              </a:ext>
            </a:extLst>
          </p:cNvPr>
          <p:cNvSpPr/>
          <p:nvPr/>
        </p:nvSpPr>
        <p:spPr>
          <a:xfrm rot="2610337">
            <a:off x="2595150" y="6021929"/>
            <a:ext cx="1645147" cy="1494934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Freeform 36">
            <a:extLst>
              <a:ext uri="{FF2B5EF4-FFF2-40B4-BE49-F238E27FC236}">
                <a16:creationId xmlns="" xmlns:a16="http://schemas.microsoft.com/office/drawing/2014/main" id="{DAD104DE-C80B-4FE3-BBBB-416AB38FA737}"/>
              </a:ext>
            </a:extLst>
          </p:cNvPr>
          <p:cNvSpPr/>
          <p:nvPr/>
        </p:nvSpPr>
        <p:spPr>
          <a:xfrm rot="13579688">
            <a:off x="2677186" y="6612895"/>
            <a:ext cx="1336397" cy="1326957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="" xmlns:a16="http://schemas.microsoft.com/office/drawing/2014/main" id="{CF7CFACA-6560-4512-ACC4-AD977CA6977E}"/>
              </a:ext>
            </a:extLst>
          </p:cNvPr>
          <p:cNvCxnSpPr>
            <a:cxnSpLocks/>
          </p:cNvCxnSpPr>
          <p:nvPr/>
        </p:nvCxnSpPr>
        <p:spPr>
          <a:xfrm flipV="1">
            <a:off x="9960546" y="2810838"/>
            <a:ext cx="1296144" cy="322907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triangle"/>
          </a:ln>
          <a:effectLst/>
        </p:spPr>
      </p:cxnSp>
      <p:sp>
        <p:nvSpPr>
          <p:cNvPr id="121" name="Freeform 11">
            <a:extLst>
              <a:ext uri="{FF2B5EF4-FFF2-40B4-BE49-F238E27FC236}">
                <a16:creationId xmlns="" xmlns:a16="http://schemas.microsoft.com/office/drawing/2014/main" id="{11C11BC2-DE38-4F22-85AB-8B295824C6D1}"/>
              </a:ext>
            </a:extLst>
          </p:cNvPr>
          <p:cNvSpPr/>
          <p:nvPr/>
        </p:nvSpPr>
        <p:spPr>
          <a:xfrm rot="7675699">
            <a:off x="4090958" y="4343892"/>
            <a:ext cx="864877" cy="2157406"/>
          </a:xfrm>
          <a:custGeom>
            <a:avLst/>
            <a:gdLst>
              <a:gd name="connsiteX0" fmla="*/ 1048870 w 1048870"/>
              <a:gd name="connsiteY0" fmla="*/ 0 h 1008529"/>
              <a:gd name="connsiteX1" fmla="*/ 255494 w 1048870"/>
              <a:gd name="connsiteY1" fmla="*/ 295835 h 1008529"/>
              <a:gd name="connsiteX2" fmla="*/ 0 w 1048870"/>
              <a:gd name="connsiteY2" fmla="*/ 1008529 h 1008529"/>
              <a:gd name="connsiteX3" fmla="*/ 0 w 1048870"/>
              <a:gd name="connsiteY3" fmla="*/ 1008529 h 10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870" h="1008529">
                <a:moveTo>
                  <a:pt x="1048870" y="0"/>
                </a:moveTo>
                <a:cubicBezTo>
                  <a:pt x="739588" y="63873"/>
                  <a:pt x="430306" y="127747"/>
                  <a:pt x="255494" y="295835"/>
                </a:cubicBezTo>
                <a:cubicBezTo>
                  <a:pt x="80682" y="463923"/>
                  <a:pt x="0" y="1008529"/>
                  <a:pt x="0" y="1008529"/>
                </a:cubicBezTo>
                <a:lnTo>
                  <a:pt x="0" y="1008529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Subtitle 2">
            <a:extLst>
              <a:ext uri="{FF2B5EF4-FFF2-40B4-BE49-F238E27FC236}">
                <a16:creationId xmlns="" xmlns:a16="http://schemas.microsoft.com/office/drawing/2014/main" id="{8563D4C6-D42D-45F9-B1D5-A890C32B0D77}"/>
              </a:ext>
            </a:extLst>
          </p:cNvPr>
          <p:cNvSpPr txBox="1">
            <a:spLocks/>
          </p:cNvSpPr>
          <p:nvPr/>
        </p:nvSpPr>
        <p:spPr>
          <a:xfrm>
            <a:off x="6688031" y="3486713"/>
            <a:ext cx="3591366" cy="1779357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New Content with </a:t>
            </a:r>
          </a:p>
          <a:p>
            <a:pPr>
              <a:lnSpc>
                <a:spcPct val="110000"/>
              </a:lnSpc>
            </a:pPr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four quadrant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="" xmlns:a16="http://schemas.microsoft.com/office/drawing/2014/main" id="{7919339B-22A0-4C68-BCA9-3D721F83DB2D}"/>
              </a:ext>
            </a:extLst>
          </p:cNvPr>
          <p:cNvCxnSpPr>
            <a:cxnSpLocks/>
          </p:cNvCxnSpPr>
          <p:nvPr/>
        </p:nvCxnSpPr>
        <p:spPr>
          <a:xfrm>
            <a:off x="11346871" y="2970362"/>
            <a:ext cx="100232" cy="683859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tailEnd type="triangle"/>
          </a:ln>
          <a:effectLst/>
        </p:spPr>
      </p:cxnSp>
      <p:sp>
        <p:nvSpPr>
          <p:cNvPr id="125" name="Subtitle 2">
            <a:extLst>
              <a:ext uri="{FF2B5EF4-FFF2-40B4-BE49-F238E27FC236}">
                <a16:creationId xmlns="" xmlns:a16="http://schemas.microsoft.com/office/drawing/2014/main" id="{8E98BA2C-E358-4F54-B0BD-B809A972F8D4}"/>
              </a:ext>
            </a:extLst>
          </p:cNvPr>
          <p:cNvSpPr txBox="1">
            <a:spLocks/>
          </p:cNvSpPr>
          <p:nvPr/>
        </p:nvSpPr>
        <p:spPr>
          <a:xfrm>
            <a:off x="12192795" y="2826346"/>
            <a:ext cx="12192794" cy="914501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5400" b="1" dirty="0">
                <a:solidFill>
                  <a:schemeClr val="accent1"/>
                </a:solidFill>
                <a:latin typeface="Oswald Light"/>
                <a:cs typeface="Oswald Light"/>
              </a:rPr>
              <a:t>Repurpose of existing </a:t>
            </a:r>
            <a:r>
              <a:rPr lang="en-US" sz="5400" b="1" dirty="0" smtClean="0">
                <a:solidFill>
                  <a:schemeClr val="accent1"/>
                </a:solidFill>
                <a:latin typeface="Oswald Light"/>
                <a:cs typeface="Oswald Light"/>
              </a:rPr>
              <a:t>Content</a:t>
            </a:r>
            <a:endParaRPr lang="en-US" sz="5400" b="1" dirty="0">
              <a:solidFill>
                <a:schemeClr val="accent1"/>
              </a:solidFill>
              <a:latin typeface="Oswald Light"/>
              <a:cs typeface="Oswald Light"/>
            </a:endParaRPr>
          </a:p>
          <a:p>
            <a:pPr marL="914400" indent="-914400" algn="l">
              <a:lnSpc>
                <a:spcPct val="110000"/>
              </a:lnSpc>
              <a:buFont typeface="+mj-lt"/>
              <a:buAutoNum type="arabicPeriod"/>
            </a:pPr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Course schedule for 10-15 weeks </a:t>
            </a: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duration</a:t>
            </a:r>
          </a:p>
          <a:p>
            <a:pPr marL="914400" indent="-914400" algn="l">
              <a:lnSpc>
                <a:spcPct val="110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Overall </a:t>
            </a:r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Course Introduction (5 Minutes video</a:t>
            </a: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)</a:t>
            </a:r>
          </a:p>
          <a:p>
            <a:pPr marL="914400" indent="-914400" algn="l">
              <a:lnSpc>
                <a:spcPct val="110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Weekly </a:t>
            </a:r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course introduction (2 minutes video</a:t>
            </a: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)</a:t>
            </a:r>
          </a:p>
          <a:p>
            <a:pPr marL="914400" indent="-914400" algn="l">
              <a:lnSpc>
                <a:spcPct val="110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Activities </a:t>
            </a:r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(4 activities &amp; 4 Questions</a:t>
            </a: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)</a:t>
            </a:r>
          </a:p>
          <a:p>
            <a:pPr marL="914400" indent="-914400" algn="l">
              <a:lnSpc>
                <a:spcPct val="110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Weekly </a:t>
            </a:r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Assignments &amp; </a:t>
            </a: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Question </a:t>
            </a:r>
            <a:r>
              <a:rPr lang="mr-IN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–</a:t>
            </a: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 One liners  </a:t>
            </a:r>
            <a:endParaRPr lang="en-US" sz="4400" dirty="0" smtClean="0">
              <a:solidFill>
                <a:srgbClr val="C0504D">
                  <a:lumMod val="75000"/>
                </a:srgbClr>
              </a:solidFill>
              <a:latin typeface="Oswald Light"/>
              <a:cs typeface="Oswald Light"/>
            </a:endParaRPr>
          </a:p>
          <a:p>
            <a:pPr marL="914400" indent="-914400" algn="l">
              <a:lnSpc>
                <a:spcPct val="110000"/>
              </a:lnSpc>
              <a:buFont typeface="+mj-lt"/>
              <a:buAutoNum type="arabicPeriod"/>
            </a:pP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Self </a:t>
            </a:r>
            <a:r>
              <a:rPr lang="en-US" sz="4400" dirty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Assessment (MCQ</a:t>
            </a: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) </a:t>
            </a:r>
            <a:r>
              <a:rPr lang="mr-IN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–</a:t>
            </a:r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latin typeface="Oswald Light"/>
                <a:cs typeface="Oswald Light"/>
              </a:rPr>
              <a:t> Question bank</a:t>
            </a:r>
            <a:endParaRPr lang="en-US" sz="4400" dirty="0">
              <a:solidFill>
                <a:srgbClr val="C0504D">
                  <a:lumMod val="75000"/>
                </a:srgbClr>
              </a:solidFill>
              <a:latin typeface="Oswald Light"/>
              <a:cs typeface="Oswald Light"/>
            </a:endParaRPr>
          </a:p>
          <a:p>
            <a:pPr marL="457200" indent="-457200" algn="l">
              <a:lnSpc>
                <a:spcPct val="110000"/>
              </a:lnSpc>
              <a:buAutoNum type="arabicPeriod"/>
            </a:pPr>
            <a:endParaRPr lang="en-US" sz="2400" dirty="0">
              <a:solidFill>
                <a:srgbClr val="C0504D">
                  <a:lumMod val="75000"/>
                </a:srgbClr>
              </a:solidFill>
              <a:latin typeface="Oswald Light"/>
              <a:cs typeface="Oswald Light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E29675FF-8357-4E6E-9C30-B89F3F8F03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5157" b="81686"/>
          <a:stretch/>
        </p:blipFill>
        <p:spPr>
          <a:xfrm>
            <a:off x="8520386" y="11323290"/>
            <a:ext cx="5798341" cy="2040347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="" xmlns:a16="http://schemas.microsoft.com/office/drawing/2014/main" id="{579796C6-5D5D-4921-B65B-6B839C06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02" y="1718079"/>
            <a:ext cx="2162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586" y="1024317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 for 10 / 15 weeks </a:t>
            </a:r>
            <a:r>
              <a:rPr lang="mr-IN" dirty="0" smtClean="0"/>
              <a:t>–</a:t>
            </a:r>
            <a:r>
              <a:rPr lang="en-US" dirty="0" smtClean="0"/>
              <a:t> depending upon credit of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2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6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6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7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2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2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2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2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2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2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101" grpId="0"/>
      <p:bldP spid="105" grpId="0"/>
      <p:bldP spid="107" grpId="0"/>
      <p:bldP spid="111" grpId="0" animBg="1"/>
      <p:bldP spid="112" grpId="0" animBg="1"/>
      <p:bldP spid="115" grpId="0" animBg="1"/>
      <p:bldP spid="116" grpId="0" animBg="1"/>
      <p:bldP spid="121" grpId="0" animBg="1"/>
      <p:bldP spid="123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5DAD183-2C0E-4949-B248-02FA2629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946" y="4122490"/>
            <a:ext cx="9964761" cy="5472608"/>
          </a:xfrm>
          <a:prstGeom prst="rect">
            <a:avLst/>
          </a:prstGeom>
        </p:spPr>
      </p:pic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57112A19-58A3-4F8A-9578-FA94BE16F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554" y="2682330"/>
            <a:ext cx="12097344" cy="943304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4800" b="1" dirty="0" smtClean="0"/>
              <a:t>Obtain consent from a university who would recognize the course and transfer the credit </a:t>
            </a:r>
            <a:endParaRPr lang="en-US" sz="4800" b="1" dirty="0" smtClean="0"/>
          </a:p>
          <a:p>
            <a:pPr marL="0" indent="0">
              <a:buNone/>
            </a:pPr>
            <a:endParaRPr lang="en-US" sz="4800" b="1" dirty="0"/>
          </a:p>
          <a:p>
            <a:pPr lvl="1">
              <a:buFont typeface="Wingdings" charset="2"/>
              <a:buChar char="ü"/>
            </a:pPr>
            <a:r>
              <a:rPr lang="en-US" sz="4800" b="1" dirty="0" smtClean="0"/>
              <a:t>Lengthy process</a:t>
            </a:r>
          </a:p>
          <a:p>
            <a:pPr marL="1219261" lvl="1" indent="0">
              <a:buNone/>
            </a:pPr>
            <a:endParaRPr lang="en-US" sz="4800" b="1" dirty="0" smtClean="0"/>
          </a:p>
          <a:p>
            <a:pPr lvl="1">
              <a:buFont typeface="Wingdings" charset="2"/>
              <a:buChar char="ü"/>
            </a:pPr>
            <a:r>
              <a:rPr lang="en-US" sz="4800" b="1" dirty="0" smtClean="0"/>
              <a:t>Your </a:t>
            </a:r>
            <a:r>
              <a:rPr lang="en-US" sz="4800" b="1" dirty="0" smtClean="0"/>
              <a:t>own </a:t>
            </a:r>
            <a:r>
              <a:rPr lang="en-US" sz="4800" b="1" dirty="0" smtClean="0"/>
              <a:t>university</a:t>
            </a:r>
          </a:p>
          <a:p>
            <a:pPr marL="1219261" lvl="1" indent="0">
              <a:buNone/>
            </a:pPr>
            <a:endParaRPr lang="en-US" sz="4800" b="1" dirty="0" smtClean="0"/>
          </a:p>
          <a:p>
            <a:pPr lvl="1">
              <a:buFont typeface="Wingdings" charset="2"/>
              <a:buChar char="ü"/>
            </a:pPr>
            <a:r>
              <a:rPr lang="en-US" sz="4800" b="1" dirty="0" smtClean="0"/>
              <a:t>Or any other University / degree awarding institution</a:t>
            </a:r>
            <a:endParaRPr lang="en-US" sz="4800" b="1" dirty="0"/>
          </a:p>
        </p:txBody>
      </p:sp>
      <p:sp>
        <p:nvSpPr>
          <p:cNvPr id="6" name="Текст 17"/>
          <p:cNvSpPr txBox="1">
            <a:spLocks/>
          </p:cNvSpPr>
          <p:nvPr/>
        </p:nvSpPr>
        <p:spPr>
          <a:xfrm>
            <a:off x="743522" y="738114"/>
            <a:ext cx="17713968" cy="1267560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5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3.  Consent from University (for Credit Transfer)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7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7"/>
          <p:cNvSpPr>
            <a:spLocks noGrp="1"/>
          </p:cNvSpPr>
          <p:nvPr>
            <p:ph type="body" sz="quarter" idx="16"/>
          </p:nvPr>
        </p:nvSpPr>
        <p:spPr>
          <a:xfrm>
            <a:off x="959546" y="450082"/>
            <a:ext cx="14589833" cy="1267560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4. Course Announcement / Content Uploading 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5DAD183-2C0E-4949-B248-02FA2629F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946" y="4122490"/>
            <a:ext cx="9964761" cy="5472608"/>
          </a:xfrm>
          <a:prstGeom prst="rect">
            <a:avLst/>
          </a:prstGeom>
        </p:spPr>
      </p:pic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57112A19-58A3-4F8A-9578-FA94BE16F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546" y="1818234"/>
            <a:ext cx="13249472" cy="590465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4000" b="1" dirty="0" smtClean="0"/>
              <a:t>Announce the course on SWAYAM portal </a:t>
            </a:r>
          </a:p>
          <a:p>
            <a:pPr marL="0" indent="0">
              <a:buNone/>
            </a:pPr>
            <a:endParaRPr lang="en-US" sz="4000" b="1" dirty="0" smtClean="0"/>
          </a:p>
          <a:p>
            <a:pPr>
              <a:buFont typeface="+mj-lt"/>
              <a:buAutoNum type="arabicPeriod"/>
            </a:pPr>
            <a:r>
              <a:rPr lang="en-US" sz="4000" b="1" dirty="0"/>
              <a:t>Course Introduction video &amp; weekly </a:t>
            </a:r>
            <a:r>
              <a:rPr lang="en-US" sz="4000" b="1" dirty="0" smtClean="0"/>
              <a:t>introductory  </a:t>
            </a:r>
            <a:r>
              <a:rPr lang="en-US" sz="4000" b="1" dirty="0"/>
              <a:t>video</a:t>
            </a:r>
          </a:p>
          <a:p>
            <a:pPr marL="0" indent="0">
              <a:buNone/>
            </a:pPr>
            <a:endParaRPr lang="en-US" sz="4000" b="1" dirty="0"/>
          </a:p>
          <a:p>
            <a:pPr>
              <a:buFont typeface="+mj-lt"/>
              <a:buAutoNum type="arabicPeriod"/>
            </a:pPr>
            <a:r>
              <a:rPr lang="en-US" sz="4000" b="1" dirty="0"/>
              <a:t>Upload the e-text to the content Library and arrange the content as </a:t>
            </a:r>
            <a:r>
              <a:rPr lang="en-US" sz="4000" b="1" dirty="0" smtClean="0"/>
              <a:t>per </a:t>
            </a:r>
            <a:r>
              <a:rPr lang="en-US" sz="4000" b="1" dirty="0"/>
              <a:t>course schedule </a:t>
            </a: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>
              <a:buFont typeface="+mj-lt"/>
              <a:buAutoNum type="arabicPeriod"/>
            </a:pPr>
            <a:r>
              <a:rPr lang="en-US" sz="4000" b="1" dirty="0" smtClean="0"/>
              <a:t>Embed </a:t>
            </a:r>
            <a:r>
              <a:rPr lang="en-US" sz="4000" b="1" dirty="0"/>
              <a:t>the video from </a:t>
            </a:r>
            <a:r>
              <a:rPr lang="en-US" sz="4000" b="1" dirty="0" err="1"/>
              <a:t>Youtube</a:t>
            </a:r>
            <a:r>
              <a:rPr lang="en-US" sz="4000" b="1" dirty="0"/>
              <a:t> for the respective module (self learn)</a:t>
            </a:r>
          </a:p>
          <a:p>
            <a:pPr>
              <a:buFont typeface="+mj-lt"/>
              <a:buAutoNum type="arabicPeriod"/>
            </a:pPr>
            <a:endParaRPr lang="en-US" sz="4000" b="1" dirty="0" smtClean="0"/>
          </a:p>
          <a:p>
            <a:pPr>
              <a:buFont typeface="+mj-lt"/>
              <a:buAutoNum type="arabicPeriod"/>
            </a:pPr>
            <a:r>
              <a:rPr lang="en-US" sz="4000" b="1" dirty="0" smtClean="0"/>
              <a:t>Upload </a:t>
            </a:r>
            <a:r>
              <a:rPr lang="en-US" sz="4000" b="1" dirty="0"/>
              <a:t>self assessment questions for each modules</a:t>
            </a:r>
          </a:p>
          <a:p>
            <a:pPr>
              <a:buFont typeface="+mj-lt"/>
              <a:buAutoNum type="arabicPeriod"/>
            </a:pPr>
            <a:endParaRPr lang="en-US" sz="4000" b="1" dirty="0" smtClean="0"/>
          </a:p>
          <a:p>
            <a:pPr>
              <a:buFont typeface="+mj-lt"/>
              <a:buAutoNum type="arabicPeriod"/>
            </a:pPr>
            <a:r>
              <a:rPr lang="en-US" sz="4000" b="1" dirty="0" smtClean="0"/>
              <a:t>Upload </a:t>
            </a:r>
            <a:r>
              <a:rPr lang="en-US" sz="4000" b="1" dirty="0" smtClean="0"/>
              <a:t>activities </a:t>
            </a:r>
            <a:r>
              <a:rPr lang="en-US" sz="4000" b="1" dirty="0"/>
              <a:t>and </a:t>
            </a:r>
            <a:r>
              <a:rPr lang="en-US" sz="4000" b="1" dirty="0" smtClean="0"/>
              <a:t>assignments </a:t>
            </a:r>
            <a:r>
              <a:rPr lang="en-US" sz="4000" b="1" dirty="0" smtClean="0"/>
              <a:t>every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4367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57112A19-58A3-4F8A-9578-FA94BE16F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506" y="2106266"/>
            <a:ext cx="12097344" cy="10657184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smtClean="0"/>
              <a:t>Announce the course  </a:t>
            </a:r>
            <a:r>
              <a:rPr lang="en-US" sz="4000" b="1" dirty="0"/>
              <a:t>through SWAYAM and invite student to enroll into the course through social </a:t>
            </a:r>
            <a:r>
              <a:rPr lang="en-US" sz="4000" b="1" dirty="0" smtClean="0"/>
              <a:t>media, e-mail, </a:t>
            </a:r>
            <a:r>
              <a:rPr lang="en-US" sz="4000" b="1" dirty="0" smtClean="0"/>
              <a:t>formal and informal arrangements</a:t>
            </a:r>
            <a:endParaRPr lang="en-US" sz="40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4000" b="1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/>
              <a:t>Invite co-faculty to handle the course and invite the teaching assistant to assist the course coordinators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4000" b="1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smtClean="0"/>
              <a:t>Deliver the course through </a:t>
            </a:r>
            <a:r>
              <a:rPr lang="en-US" sz="4000" b="1" dirty="0"/>
              <a:t>SWAYAM as per the schedule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5CC48A-3CFC-4494-994E-6F7FB963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988" y="4050483"/>
            <a:ext cx="10004555" cy="5544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D4D15A-99F1-4076-944A-CD3979C9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988" y="3978475"/>
            <a:ext cx="10004555" cy="5608134"/>
          </a:xfrm>
          <a:prstGeom prst="rect">
            <a:avLst/>
          </a:prstGeom>
        </p:spPr>
      </p:pic>
      <p:sp>
        <p:nvSpPr>
          <p:cNvPr id="6" name="Текст 17"/>
          <p:cNvSpPr txBox="1">
            <a:spLocks/>
          </p:cNvSpPr>
          <p:nvPr/>
        </p:nvSpPr>
        <p:spPr>
          <a:xfrm>
            <a:off x="959546" y="450082"/>
            <a:ext cx="14589833" cy="1267560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5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Student Enrolment and  Course Delivery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6936"/>
          <a:stretch>
            <a:fillRect/>
          </a:stretch>
        </p:blipFill>
        <p:spPr>
          <a:xfrm>
            <a:off x="14281026" y="1020709"/>
            <a:ext cx="11717194" cy="1169596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031554" y="1962250"/>
            <a:ext cx="14617624" cy="11755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sz="3600" b="1" dirty="0"/>
              <a:t>Send message and other regular notification to the learners through SWAYAM </a:t>
            </a:r>
            <a:r>
              <a:rPr sz="3600" b="1" dirty="0" smtClean="0"/>
              <a:t>Platform</a:t>
            </a:r>
            <a:endParaRPr sz="3600" b="1" dirty="0"/>
          </a:p>
          <a:p>
            <a:pPr marL="0" indent="0">
              <a:buNone/>
            </a:pPr>
            <a:r>
              <a:rPr sz="3600" b="1" dirty="0"/>
              <a:t> </a:t>
            </a:r>
            <a:endParaRPr lang="en-US" sz="3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sz="3600" b="1" dirty="0" smtClean="0"/>
              <a:t>Student </a:t>
            </a:r>
            <a:r>
              <a:rPr sz="3600" b="1" dirty="0"/>
              <a:t>could start the di</a:t>
            </a:r>
            <a:r>
              <a:rPr lang="en-US" sz="3600" b="1" dirty="0"/>
              <a:t>s</a:t>
            </a:r>
            <a:r>
              <a:rPr sz="3600" b="1" dirty="0"/>
              <a:t>cussion and the course coordinator moderate the discussion</a:t>
            </a:r>
          </a:p>
          <a:p>
            <a:pPr marL="0" indent="0">
              <a:buNone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/>
              <a:t>Queries </a:t>
            </a:r>
            <a:r>
              <a:rPr lang="en-US" sz="3600" b="1" dirty="0"/>
              <a:t>from the learners addressed by the fellow learners and coordinators</a:t>
            </a:r>
          </a:p>
          <a:p>
            <a:pPr marL="0" indent="0">
              <a:buNone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/>
              <a:t>Learning </a:t>
            </a:r>
            <a:r>
              <a:rPr lang="en-US" sz="3600" b="1" dirty="0"/>
              <a:t>progress of the learners could viewed by student and coordinators</a:t>
            </a:r>
          </a:p>
          <a:p>
            <a:pPr marL="0" indent="0">
              <a:buNone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/>
              <a:t>Weekly </a:t>
            </a:r>
            <a:r>
              <a:rPr lang="en-US" sz="3600" b="1" dirty="0"/>
              <a:t>assignment submitted by the students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 smtClean="0"/>
              <a:t>Coordinators </a:t>
            </a:r>
            <a:r>
              <a:rPr lang="en-US" sz="3600" b="1" dirty="0"/>
              <a:t>review the assignment and give the grade / </a:t>
            </a:r>
            <a:r>
              <a:rPr lang="en-US" sz="3600" b="1" dirty="0" smtClean="0"/>
              <a:t>or return </a:t>
            </a:r>
            <a:r>
              <a:rPr lang="en-US" sz="3600" b="1" dirty="0"/>
              <a:t>to the student </a:t>
            </a:r>
            <a:r>
              <a:rPr lang="en-US" sz="3600" b="1" dirty="0" smtClean="0"/>
              <a:t>with his / her comments (for resubmission, if required) </a:t>
            </a:r>
            <a:endParaRPr lang="ru-RU" sz="3600" dirty="0"/>
          </a:p>
        </p:txBody>
      </p:sp>
      <p:sp>
        <p:nvSpPr>
          <p:cNvPr id="7" name="Полилиния 6"/>
          <p:cNvSpPr/>
          <p:nvPr/>
        </p:nvSpPr>
        <p:spPr>
          <a:xfrm rot="2700000">
            <a:off x="15408004" y="4138111"/>
            <a:ext cx="5461157" cy="5461157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17"/>
          <p:cNvSpPr txBox="1">
            <a:spLocks/>
          </p:cNvSpPr>
          <p:nvPr/>
        </p:nvSpPr>
        <p:spPr>
          <a:xfrm>
            <a:off x="959546" y="450082"/>
            <a:ext cx="20810312" cy="1267560"/>
          </a:xfrm>
          <a:prstGeom prst="rect">
            <a:avLst/>
          </a:prstGeom>
        </p:spPr>
        <p:txBody>
          <a:bodyPr/>
          <a:lstStyle>
            <a:lvl1pPr marL="914446" indent="-914446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5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Student Activity and Interact with student through forum and chat</a:t>
            </a:r>
          </a:p>
          <a:p>
            <a:pPr marL="0" indent="0">
              <a:buNone/>
            </a:pP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5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41">
      <a:dk1>
        <a:sysClr val="windowText" lastClr="000000"/>
      </a:dk1>
      <a:lt1>
        <a:sysClr val="window" lastClr="FFFFFF"/>
      </a:lt1>
      <a:dk2>
        <a:srgbClr val="3F3D33"/>
      </a:dk2>
      <a:lt2>
        <a:srgbClr val="DBEFF9"/>
      </a:lt2>
      <a:accent1>
        <a:srgbClr val="DF2F61"/>
      </a:accent1>
      <a:accent2>
        <a:srgbClr val="BBC0C4"/>
      </a:accent2>
      <a:accent3>
        <a:srgbClr val="A2A7AB"/>
      </a:accent3>
      <a:accent4>
        <a:srgbClr val="7D8287"/>
      </a:accent4>
      <a:accent5>
        <a:srgbClr val="65696D"/>
      </a:accent5>
      <a:accent6>
        <a:srgbClr val="4B4E51"/>
      </a:accent6>
      <a:hlink>
        <a:srgbClr val="F49100"/>
      </a:hlink>
      <a:folHlink>
        <a:srgbClr val="85DFD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RED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02B20"/>
      </a:accent1>
      <a:accent2>
        <a:srgbClr val="C0392B"/>
      </a:accent2>
      <a:accent3>
        <a:srgbClr val="D55143"/>
      </a:accent3>
      <a:accent4>
        <a:srgbClr val="DC6E62"/>
      </a:accent4>
      <a:accent5>
        <a:srgbClr val="E38A81"/>
      </a:accent5>
      <a:accent6>
        <a:srgbClr val="EDB7B1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31194</TotalTime>
  <Words>786</Words>
  <Application>Microsoft Macintosh PowerPoint</Application>
  <PresentationFormat>Custom</PresentationFormat>
  <Paragraphs>138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Тема Office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JA</cp:lastModifiedBy>
  <cp:revision>1507</cp:revision>
  <dcterms:created xsi:type="dcterms:W3CDTF">2015-06-18T17:56:23Z</dcterms:created>
  <dcterms:modified xsi:type="dcterms:W3CDTF">2018-02-02T03:37:00Z</dcterms:modified>
</cp:coreProperties>
</file>